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08538A-5A95-4CE4-A4A2-38FDBC3C2294}" v="28" dt="2024-06-25T21:23:59.2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митрий Кривошеин" userId="9c86e44e7c478727" providerId="LiveId" clId="{53AB996E-58B8-4151-982E-28A72FF2D04D}"/>
    <pc:docChg chg="modSld">
      <pc:chgData name="Дмитрий Кривошеин" userId="9c86e44e7c478727" providerId="LiveId" clId="{53AB996E-58B8-4151-982E-28A72FF2D04D}" dt="2024-06-25T21:16:06.247" v="22" actId="20577"/>
      <pc:docMkLst>
        <pc:docMk/>
      </pc:docMkLst>
      <pc:sldChg chg="modSp">
        <pc:chgData name="Дмитрий Кривошеин" userId="9c86e44e7c478727" providerId="LiveId" clId="{53AB996E-58B8-4151-982E-28A72FF2D04D}" dt="2024-06-25T21:15:49.702" v="18" actId="20577"/>
        <pc:sldMkLst>
          <pc:docMk/>
          <pc:sldMk cId="2983429611" sldId="257"/>
        </pc:sldMkLst>
        <pc:spChg chg="mod">
          <ac:chgData name="Дмитрий Кривошеин" userId="9c86e44e7c478727" providerId="LiveId" clId="{53AB996E-58B8-4151-982E-28A72FF2D04D}" dt="2024-06-25T21:15:49.702" v="18" actId="20577"/>
          <ac:spMkLst>
            <pc:docMk/>
            <pc:sldMk cId="2983429611" sldId="257"/>
            <ac:spMk id="3" creationId="{FBD99748-22B4-4CC7-9439-77025AF8B210}"/>
          </ac:spMkLst>
        </pc:spChg>
      </pc:sldChg>
      <pc:sldChg chg="modSp">
        <pc:chgData name="Дмитрий Кривошеин" userId="9c86e44e7c478727" providerId="LiveId" clId="{53AB996E-58B8-4151-982E-28A72FF2D04D}" dt="2024-06-25T21:16:06.247" v="22" actId="20577"/>
        <pc:sldMkLst>
          <pc:docMk/>
          <pc:sldMk cId="1451289567" sldId="258"/>
        </pc:sldMkLst>
        <pc:spChg chg="mod">
          <ac:chgData name="Дмитрий Кривошеин" userId="9c86e44e7c478727" providerId="LiveId" clId="{53AB996E-58B8-4151-982E-28A72FF2D04D}" dt="2024-06-25T21:16:06.247" v="22" actId="20577"/>
          <ac:spMkLst>
            <pc:docMk/>
            <pc:sldMk cId="1451289567" sldId="258"/>
            <ac:spMk id="3" creationId="{567C8B1E-6C2C-4E22-A5BB-A18ACA51D553}"/>
          </ac:spMkLst>
        </pc:spChg>
      </pc:sldChg>
    </pc:docChg>
  </pc:docChgLst>
  <pc:docChgLst>
    <pc:chgData name="Кривошеин Дмитрий" userId="9c86e44e7c478727" providerId="Windows Live" clId="Web-{DF08538A-5A95-4CE4-A4A2-38FDBC3C2294}"/>
    <pc:docChg chg="modSld">
      <pc:chgData name="Кривошеин Дмитрий" userId="9c86e44e7c478727" providerId="Windows Live" clId="Web-{DF08538A-5A95-4CE4-A4A2-38FDBC3C2294}" dt="2024-06-25T21:23:58.305" v="56"/>
      <pc:docMkLst>
        <pc:docMk/>
      </pc:docMkLst>
      <pc:sldChg chg="addSp delSp modSp mod setBg">
        <pc:chgData name="Кривошеин Дмитрий" userId="9c86e44e7c478727" providerId="Windows Live" clId="Web-{DF08538A-5A95-4CE4-A4A2-38FDBC3C2294}" dt="2024-06-25T21:23:58.305" v="56"/>
        <pc:sldMkLst>
          <pc:docMk/>
          <pc:sldMk cId="3499659372" sldId="256"/>
        </pc:sldMkLst>
        <pc:spChg chg="mod">
          <ac:chgData name="Кривошеин Дмитрий" userId="9c86e44e7c478727" providerId="Windows Live" clId="Web-{DF08538A-5A95-4CE4-A4A2-38FDBC3C2294}" dt="2024-06-25T21:23:58.305" v="56"/>
          <ac:spMkLst>
            <pc:docMk/>
            <pc:sldMk cId="3499659372" sldId="256"/>
            <ac:spMk id="2" creationId="{38A74F2C-9BDB-461D-83B0-E97D57B6A444}"/>
          </ac:spMkLst>
        </pc:spChg>
        <pc:spChg chg="mod">
          <ac:chgData name="Кривошеин Дмитрий" userId="9c86e44e7c478727" providerId="Windows Live" clId="Web-{DF08538A-5A95-4CE4-A4A2-38FDBC3C2294}" dt="2024-06-25T21:23:58.305" v="56"/>
          <ac:spMkLst>
            <pc:docMk/>
            <pc:sldMk cId="3499659372" sldId="256"/>
            <ac:spMk id="3" creationId="{F37BD184-A97E-48F6-A7D4-7875D19CF2A9}"/>
          </ac:spMkLst>
        </pc:spChg>
        <pc:spChg chg="add del">
          <ac:chgData name="Кривошеин Дмитрий" userId="9c86e44e7c478727" providerId="Windows Live" clId="Web-{DF08538A-5A95-4CE4-A4A2-38FDBC3C2294}" dt="2024-06-25T21:23:58.305" v="56"/>
          <ac:spMkLst>
            <pc:docMk/>
            <pc:sldMk cId="3499659372" sldId="256"/>
            <ac:spMk id="8" creationId="{FFD48BC7-DC40-47DE-87EE-9F4B6ECB9ABB}"/>
          </ac:spMkLst>
        </pc:spChg>
        <pc:spChg chg="add del">
          <ac:chgData name="Кривошеин Дмитрий" userId="9c86e44e7c478727" providerId="Windows Live" clId="Web-{DF08538A-5A95-4CE4-A4A2-38FDBC3C2294}" dt="2024-06-25T21:23:58.305" v="56"/>
          <ac:spMkLst>
            <pc:docMk/>
            <pc:sldMk cId="3499659372" sldId="256"/>
            <ac:spMk id="10" creationId="{E502BBC7-2C76-46F3-BC24-5985BC13DB88}"/>
          </ac:spMkLst>
        </pc:spChg>
        <pc:spChg chg="add del">
          <ac:chgData name="Кривошеин Дмитрий" userId="9c86e44e7c478727" providerId="Windows Live" clId="Web-{DF08538A-5A95-4CE4-A4A2-38FDBC3C2294}" dt="2024-06-25T21:23:58.305" v="56"/>
          <ac:spMkLst>
            <pc:docMk/>
            <pc:sldMk cId="3499659372" sldId="256"/>
            <ac:spMk id="12" creationId="{C7F28D52-2A5F-4D23-81AE-7CB8B591C7AF}"/>
          </ac:spMkLst>
        </pc:spChg>
        <pc:spChg chg="add del">
          <ac:chgData name="Кривошеин Дмитрий" userId="9c86e44e7c478727" providerId="Windows Live" clId="Web-{DF08538A-5A95-4CE4-A4A2-38FDBC3C2294}" dt="2024-06-25T21:23:58.305" v="56"/>
          <ac:spMkLst>
            <pc:docMk/>
            <pc:sldMk cId="3499659372" sldId="256"/>
            <ac:spMk id="14" creationId="{3629484E-3792-4B3D-89AD-7C8A1ED0E0D4}"/>
          </ac:spMkLst>
        </pc:spChg>
        <pc:spChg chg="add del">
          <ac:chgData name="Кривошеин Дмитрий" userId="9c86e44e7c478727" providerId="Windows Live" clId="Web-{DF08538A-5A95-4CE4-A4A2-38FDBC3C2294}" dt="2024-06-25T21:23:43.383" v="54"/>
          <ac:spMkLst>
            <pc:docMk/>
            <pc:sldMk cId="3499659372" sldId="256"/>
            <ac:spMk id="19" creationId="{FFD48BC7-DC40-47DE-87EE-9F4B6ECB9ABB}"/>
          </ac:spMkLst>
        </pc:spChg>
        <pc:spChg chg="add del">
          <ac:chgData name="Кривошеин Дмитрий" userId="9c86e44e7c478727" providerId="Windows Live" clId="Web-{DF08538A-5A95-4CE4-A4A2-38FDBC3C2294}" dt="2024-06-25T21:23:41.070" v="52"/>
          <ac:spMkLst>
            <pc:docMk/>
            <pc:sldMk cId="3499659372" sldId="256"/>
            <ac:spMk id="20" creationId="{E7F94237-0536-4DB1-8C95-39E355CED94B}"/>
          </ac:spMkLst>
        </pc:spChg>
        <pc:spChg chg="add del">
          <ac:chgData name="Кривошеин Дмитрий" userId="9c86e44e7c478727" providerId="Windows Live" clId="Web-{DF08538A-5A95-4CE4-A4A2-38FDBC3C2294}" dt="2024-06-25T21:23:43.383" v="54"/>
          <ac:spMkLst>
            <pc:docMk/>
            <pc:sldMk cId="3499659372" sldId="256"/>
            <ac:spMk id="21" creationId="{E502BBC7-2C76-46F3-BC24-5985BC13DB88}"/>
          </ac:spMkLst>
        </pc:spChg>
        <pc:spChg chg="add del">
          <ac:chgData name="Кривошеин Дмитрий" userId="9c86e44e7c478727" providerId="Windows Live" clId="Web-{DF08538A-5A95-4CE4-A4A2-38FDBC3C2294}" dt="2024-06-25T21:23:41.070" v="52"/>
          <ac:spMkLst>
            <pc:docMk/>
            <pc:sldMk cId="3499659372" sldId="256"/>
            <ac:spMk id="22" creationId="{1A3C89F8-0D2F-47FF-B903-151248265F47}"/>
          </ac:spMkLst>
        </pc:spChg>
        <pc:spChg chg="add del">
          <ac:chgData name="Кривошеин Дмитрий" userId="9c86e44e7c478727" providerId="Windows Live" clId="Web-{DF08538A-5A95-4CE4-A4A2-38FDBC3C2294}" dt="2024-06-25T21:23:43.383" v="54"/>
          <ac:spMkLst>
            <pc:docMk/>
            <pc:sldMk cId="3499659372" sldId="256"/>
            <ac:spMk id="23" creationId="{C7F28D52-2A5F-4D23-81AE-7CB8B591C7AF}"/>
          </ac:spMkLst>
        </pc:spChg>
        <pc:spChg chg="add del">
          <ac:chgData name="Кривошеин Дмитрий" userId="9c86e44e7c478727" providerId="Windows Live" clId="Web-{DF08538A-5A95-4CE4-A4A2-38FDBC3C2294}" dt="2024-06-25T21:23:41.070" v="52"/>
          <ac:spMkLst>
            <pc:docMk/>
            <pc:sldMk cId="3499659372" sldId="256"/>
            <ac:spMk id="24" creationId="{C5CB530E-515E-412C-9DF1-5F8FFBD6F383}"/>
          </ac:spMkLst>
        </pc:spChg>
        <pc:spChg chg="add del">
          <ac:chgData name="Кривошеин Дмитрий" userId="9c86e44e7c478727" providerId="Windows Live" clId="Web-{DF08538A-5A95-4CE4-A4A2-38FDBC3C2294}" dt="2024-06-25T21:23:43.383" v="54"/>
          <ac:spMkLst>
            <pc:docMk/>
            <pc:sldMk cId="3499659372" sldId="256"/>
            <ac:spMk id="25" creationId="{3629484E-3792-4B3D-89AD-7C8A1ED0E0D4}"/>
          </ac:spMkLst>
        </pc:spChg>
        <pc:spChg chg="add del">
          <ac:chgData name="Кривошеин Дмитрий" userId="9c86e44e7c478727" providerId="Windows Live" clId="Web-{DF08538A-5A95-4CE4-A4A2-38FDBC3C2294}" dt="2024-06-25T21:23:41.070" v="52"/>
          <ac:spMkLst>
            <pc:docMk/>
            <pc:sldMk cId="3499659372" sldId="256"/>
            <ac:spMk id="26" creationId="{712D4376-A578-4FF1-94FC-245E7A6A489F}"/>
          </ac:spMkLst>
        </pc:spChg>
        <pc:spChg chg="add del">
          <ac:chgData name="Кривошеин Дмитрий" userId="9c86e44e7c478727" providerId="Windows Live" clId="Web-{DF08538A-5A95-4CE4-A4A2-38FDBC3C2294}" dt="2024-06-25T21:23:58.305" v="56"/>
          <ac:spMkLst>
            <pc:docMk/>
            <pc:sldMk cId="3499659372" sldId="256"/>
            <ac:spMk id="27" creationId="{716F42E0-28DF-4093-AFC5-CA01F54C8897}"/>
          </ac:spMkLst>
        </pc:spChg>
        <pc:spChg chg="add del">
          <ac:chgData name="Кривошеин Дмитрий" userId="9c86e44e7c478727" providerId="Windows Live" clId="Web-{DF08538A-5A95-4CE4-A4A2-38FDBC3C2294}" dt="2024-06-25T21:23:41.070" v="52"/>
          <ac:spMkLst>
            <pc:docMk/>
            <pc:sldMk cId="3499659372" sldId="256"/>
            <ac:spMk id="28" creationId="{AEA7509D-F04F-40CB-A0B3-EEF16499CC9F}"/>
          </ac:spMkLst>
        </pc:spChg>
        <pc:spChg chg="add del">
          <ac:chgData name="Кривошеин Дмитрий" userId="9c86e44e7c478727" providerId="Windows Live" clId="Web-{DF08538A-5A95-4CE4-A4A2-38FDBC3C2294}" dt="2024-06-25T21:23:58.305" v="56"/>
          <ac:spMkLst>
            <pc:docMk/>
            <pc:sldMk cId="3499659372" sldId="256"/>
            <ac:spMk id="31" creationId="{4063B759-00FC-46D1-9898-8E8625268FAF}"/>
          </ac:spMkLst>
        </pc:spChg>
        <pc:spChg chg="add del">
          <ac:chgData name="Кривошеин Дмитрий" userId="9c86e44e7c478727" providerId="Windows Live" clId="Web-{DF08538A-5A95-4CE4-A4A2-38FDBC3C2294}" dt="2024-06-25T21:23:41.070" v="52"/>
          <ac:spMkLst>
            <pc:docMk/>
            <pc:sldMk cId="3499659372" sldId="256"/>
            <ac:spMk id="32" creationId="{508BEF50-7B1E-49A4-BC19-5F4F1D755E64}"/>
          </ac:spMkLst>
        </pc:spChg>
        <pc:spChg chg="add del">
          <ac:chgData name="Кривошеин Дмитрий" userId="9c86e44e7c478727" providerId="Windows Live" clId="Web-{DF08538A-5A95-4CE4-A4A2-38FDBC3C2294}" dt="2024-06-25T21:23:58.305" v="56"/>
          <ac:spMkLst>
            <pc:docMk/>
            <pc:sldMk cId="3499659372" sldId="256"/>
            <ac:spMk id="33" creationId="{D5B012D8-7F27-4758-9AC6-C889B154BD73}"/>
          </ac:spMkLst>
        </pc:spChg>
        <pc:spChg chg="add del">
          <ac:chgData name="Кривошеин Дмитрий" userId="9c86e44e7c478727" providerId="Windows Live" clId="Web-{DF08538A-5A95-4CE4-A4A2-38FDBC3C2294}" dt="2024-06-25T21:23:41.070" v="52"/>
          <ac:spMkLst>
            <pc:docMk/>
            <pc:sldMk cId="3499659372" sldId="256"/>
            <ac:spMk id="34" creationId="{3FBAD350-5664-4811-A208-657FB882D350}"/>
          </ac:spMkLst>
        </pc:spChg>
        <pc:spChg chg="add del">
          <ac:chgData name="Кривошеин Дмитрий" userId="9c86e44e7c478727" providerId="Windows Live" clId="Web-{DF08538A-5A95-4CE4-A4A2-38FDBC3C2294}" dt="2024-06-25T21:23:41.070" v="52"/>
          <ac:spMkLst>
            <pc:docMk/>
            <pc:sldMk cId="3499659372" sldId="256"/>
            <ac:spMk id="36" creationId="{C39ADB8F-D187-49D7-BDCF-C1B6DC727068}"/>
          </ac:spMkLst>
        </pc:spChg>
        <pc:picChg chg="add del">
          <ac:chgData name="Кривошеин Дмитрий" userId="9c86e44e7c478727" providerId="Windows Live" clId="Web-{DF08538A-5A95-4CE4-A4A2-38FDBC3C2294}" dt="2024-06-25T21:23:41.070" v="52"/>
          <ac:picMkLst>
            <pc:docMk/>
            <pc:sldMk cId="3499659372" sldId="256"/>
            <ac:picMk id="16" creationId="{0FF1BD9D-CD96-C010-0009-6DCECEAC425A}"/>
          </ac:picMkLst>
        </pc:picChg>
        <pc:picChg chg="add del">
          <ac:chgData name="Кривошеин Дмитрий" userId="9c86e44e7c478727" providerId="Windows Live" clId="Web-{DF08538A-5A95-4CE4-A4A2-38FDBC3C2294}" dt="2024-06-25T21:23:58.305" v="56"/>
          <ac:picMkLst>
            <pc:docMk/>
            <pc:sldMk cId="3499659372" sldId="256"/>
            <ac:picMk id="29" creationId="{C30A4B53-AEC3-E3AE-690C-D414C91E82BA}"/>
          </ac:picMkLst>
        </pc:picChg>
        <pc:cxnChg chg="add del">
          <ac:chgData name="Кривошеин Дмитрий" userId="9c86e44e7c478727" providerId="Windows Live" clId="Web-{DF08538A-5A95-4CE4-A4A2-38FDBC3C2294}" dt="2024-06-25T21:23:41.070" v="52"/>
          <ac:cxnSpMkLst>
            <pc:docMk/>
            <pc:sldMk cId="3499659372" sldId="256"/>
            <ac:cxnSpMk id="30" creationId="{56020367-4FD5-4596-8E10-C5F095CD8DBF}"/>
          </ac:cxnSpMkLst>
        </pc:cxnChg>
      </pc:sldChg>
      <pc:sldChg chg="addSp delSp modSp mod setBg">
        <pc:chgData name="Кривошеин Дмитрий" userId="9c86e44e7c478727" providerId="Windows Live" clId="Web-{DF08538A-5A95-4CE4-A4A2-38FDBC3C2294}" dt="2024-06-25T21:17:56.105" v="3"/>
        <pc:sldMkLst>
          <pc:docMk/>
          <pc:sldMk cId="2983429611" sldId="257"/>
        </pc:sldMkLst>
        <pc:spChg chg="mod">
          <ac:chgData name="Кривошеин Дмитрий" userId="9c86e44e7c478727" providerId="Windows Live" clId="Web-{DF08538A-5A95-4CE4-A4A2-38FDBC3C2294}" dt="2024-06-25T21:17:56.105" v="3"/>
          <ac:spMkLst>
            <pc:docMk/>
            <pc:sldMk cId="2983429611" sldId="257"/>
            <ac:spMk id="2" creationId="{410BDECC-2ABD-4A7F-AE35-6ABFDCD1E9E7}"/>
          </ac:spMkLst>
        </pc:spChg>
        <pc:spChg chg="mod">
          <ac:chgData name="Кривошеин Дмитрий" userId="9c86e44e7c478727" providerId="Windows Live" clId="Web-{DF08538A-5A95-4CE4-A4A2-38FDBC3C2294}" dt="2024-06-25T21:17:56.105" v="3"/>
          <ac:spMkLst>
            <pc:docMk/>
            <pc:sldMk cId="2983429611" sldId="257"/>
            <ac:spMk id="3" creationId="{FBD99748-22B4-4CC7-9439-77025AF8B210}"/>
          </ac:spMkLst>
        </pc:spChg>
        <pc:spChg chg="add del">
          <ac:chgData name="Кривошеин Дмитрий" userId="9c86e44e7c478727" providerId="Windows Live" clId="Web-{DF08538A-5A95-4CE4-A4A2-38FDBC3C2294}" dt="2024-06-25T21:17:56.089" v="2"/>
          <ac:spMkLst>
            <pc:docMk/>
            <pc:sldMk cId="2983429611" sldId="257"/>
            <ac:spMk id="8" creationId="{1C799903-48D5-4A31-A1A2-541072D9771E}"/>
          </ac:spMkLst>
        </pc:spChg>
        <pc:spChg chg="add del">
          <ac:chgData name="Кривошеин Дмитрий" userId="9c86e44e7c478727" providerId="Windows Live" clId="Web-{DF08538A-5A95-4CE4-A4A2-38FDBC3C2294}" dt="2024-06-25T21:17:56.089" v="2"/>
          <ac:spMkLst>
            <pc:docMk/>
            <pc:sldMk cId="2983429611" sldId="257"/>
            <ac:spMk id="10" creationId="{8EFFF109-FC58-4FD3-BE05-9775A1310F55}"/>
          </ac:spMkLst>
        </pc:spChg>
        <pc:spChg chg="add del">
          <ac:chgData name="Кривошеин Дмитрий" userId="9c86e44e7c478727" providerId="Windows Live" clId="Web-{DF08538A-5A95-4CE4-A4A2-38FDBC3C2294}" dt="2024-06-25T21:17:56.089" v="2"/>
          <ac:spMkLst>
            <pc:docMk/>
            <pc:sldMk cId="2983429611" sldId="257"/>
            <ac:spMk id="12" creationId="{E1B96AD6-92A9-4273-A62B-96A1C3E0BA95}"/>
          </ac:spMkLst>
        </pc:spChg>
        <pc:spChg chg="add del">
          <ac:chgData name="Кривошеин Дмитрий" userId="9c86e44e7c478727" providerId="Windows Live" clId="Web-{DF08538A-5A95-4CE4-A4A2-38FDBC3C2294}" dt="2024-06-25T21:17:56.089" v="2"/>
          <ac:spMkLst>
            <pc:docMk/>
            <pc:sldMk cId="2983429611" sldId="257"/>
            <ac:spMk id="14" creationId="{463EEC44-1BA3-44ED-81FC-A644B04B2A44}"/>
          </ac:spMkLst>
        </pc:spChg>
        <pc:spChg chg="add">
          <ac:chgData name="Кривошеин Дмитрий" userId="9c86e44e7c478727" providerId="Windows Live" clId="Web-{DF08538A-5A95-4CE4-A4A2-38FDBC3C2294}" dt="2024-06-25T21:17:56.105" v="3"/>
          <ac:spMkLst>
            <pc:docMk/>
            <pc:sldMk cId="2983429611" sldId="257"/>
            <ac:spMk id="16" creationId="{DAF1966E-FD40-4A4A-B61B-C4DF7FA05F06}"/>
          </ac:spMkLst>
        </pc:spChg>
        <pc:spChg chg="add">
          <ac:chgData name="Кривошеин Дмитрий" userId="9c86e44e7c478727" providerId="Windows Live" clId="Web-{DF08538A-5A95-4CE4-A4A2-38FDBC3C2294}" dt="2024-06-25T21:17:56.105" v="3"/>
          <ac:spMkLst>
            <pc:docMk/>
            <pc:sldMk cId="2983429611" sldId="257"/>
            <ac:spMk id="17" creationId="{047BFA19-D45E-416B-A404-7AF2F3F27017}"/>
          </ac:spMkLst>
        </pc:spChg>
        <pc:spChg chg="add">
          <ac:chgData name="Кривошеин Дмитрий" userId="9c86e44e7c478727" providerId="Windows Live" clId="Web-{DF08538A-5A95-4CE4-A4A2-38FDBC3C2294}" dt="2024-06-25T21:17:56.105" v="3"/>
          <ac:spMkLst>
            <pc:docMk/>
            <pc:sldMk cId="2983429611" sldId="257"/>
            <ac:spMk id="18" creationId="{8E0105E7-23DB-4CF2-8258-FF47C7620F6E}"/>
          </ac:spMkLst>
        </pc:spChg>
        <pc:spChg chg="add">
          <ac:chgData name="Кривошеин Дмитрий" userId="9c86e44e7c478727" providerId="Windows Live" clId="Web-{DF08538A-5A95-4CE4-A4A2-38FDBC3C2294}" dt="2024-06-25T21:17:56.105" v="3"/>
          <ac:spMkLst>
            <pc:docMk/>
            <pc:sldMk cId="2983429611" sldId="257"/>
            <ac:spMk id="19" creationId="{074B4F7D-14B2-478B-8BF5-01E4E0C5D263}"/>
          </ac:spMkLst>
        </pc:spChg>
      </pc:sldChg>
      <pc:sldChg chg="addSp delSp modSp mod setBg">
        <pc:chgData name="Кривошеин Дмитрий" userId="9c86e44e7c478727" providerId="Windows Live" clId="Web-{DF08538A-5A95-4CE4-A4A2-38FDBC3C2294}" dt="2024-06-25T21:18:36.590" v="22"/>
        <pc:sldMkLst>
          <pc:docMk/>
          <pc:sldMk cId="1451289567" sldId="258"/>
        </pc:sldMkLst>
        <pc:spChg chg="mod">
          <ac:chgData name="Кривошеин Дмитрий" userId="9c86e44e7c478727" providerId="Windows Live" clId="Web-{DF08538A-5A95-4CE4-A4A2-38FDBC3C2294}" dt="2024-06-25T21:18:36.590" v="22"/>
          <ac:spMkLst>
            <pc:docMk/>
            <pc:sldMk cId="1451289567" sldId="258"/>
            <ac:spMk id="2" creationId="{803098C3-0D03-4C4E-9670-E8617995EFE4}"/>
          </ac:spMkLst>
        </pc:spChg>
        <pc:spChg chg="mod">
          <ac:chgData name="Кривошеин Дмитрий" userId="9c86e44e7c478727" providerId="Windows Live" clId="Web-{DF08538A-5A95-4CE4-A4A2-38FDBC3C2294}" dt="2024-06-25T21:18:36.590" v="22"/>
          <ac:spMkLst>
            <pc:docMk/>
            <pc:sldMk cId="1451289567" sldId="258"/>
            <ac:spMk id="3" creationId="{567C8B1E-6C2C-4E22-A5BB-A18ACA51D553}"/>
          </ac:spMkLst>
        </pc:spChg>
        <pc:spChg chg="add del">
          <ac:chgData name="Кривошеин Дмитрий" userId="9c86e44e7c478727" providerId="Windows Live" clId="Web-{DF08538A-5A95-4CE4-A4A2-38FDBC3C2294}" dt="2024-06-25T21:18:03.370" v="5"/>
          <ac:spMkLst>
            <pc:docMk/>
            <pc:sldMk cId="1451289567" sldId="258"/>
            <ac:spMk id="8" creationId="{2029D5AD-8348-4446-B191-6A9B6FE03F21}"/>
          </ac:spMkLst>
        </pc:spChg>
        <pc:spChg chg="add del">
          <ac:chgData name="Кривошеин Дмитрий" userId="9c86e44e7c478727" providerId="Windows Live" clId="Web-{DF08538A-5A95-4CE4-A4A2-38FDBC3C2294}" dt="2024-06-25T21:18:03.370" v="5"/>
          <ac:spMkLst>
            <pc:docMk/>
            <pc:sldMk cId="1451289567" sldId="258"/>
            <ac:spMk id="10" creationId="{A3F395A2-2B64-4749-BD93-2F159C7E1FB5}"/>
          </ac:spMkLst>
        </pc:spChg>
        <pc:spChg chg="add del">
          <ac:chgData name="Кривошеин Дмитрий" userId="9c86e44e7c478727" providerId="Windows Live" clId="Web-{DF08538A-5A95-4CE4-A4A2-38FDBC3C2294}" dt="2024-06-25T21:18:03.370" v="5"/>
          <ac:spMkLst>
            <pc:docMk/>
            <pc:sldMk cId="1451289567" sldId="258"/>
            <ac:spMk id="12" creationId="{5CF0135B-EAB8-4CA0-896C-2D897ECD28BC}"/>
          </ac:spMkLst>
        </pc:spChg>
        <pc:spChg chg="add del">
          <ac:chgData name="Кривошеин Дмитрий" userId="9c86e44e7c478727" providerId="Windows Live" clId="Web-{DF08538A-5A95-4CE4-A4A2-38FDBC3C2294}" dt="2024-06-25T21:18:03.370" v="5"/>
          <ac:spMkLst>
            <pc:docMk/>
            <pc:sldMk cId="1451289567" sldId="258"/>
            <ac:spMk id="14" creationId="{92C3387C-D24F-4737-8A37-1DC5CFF09CFA}"/>
          </ac:spMkLst>
        </pc:spChg>
        <pc:spChg chg="add del">
          <ac:chgData name="Кривошеин Дмитрий" userId="9c86e44e7c478727" providerId="Windows Live" clId="Web-{DF08538A-5A95-4CE4-A4A2-38FDBC3C2294}" dt="2024-06-25T21:18:05.620" v="7"/>
          <ac:spMkLst>
            <pc:docMk/>
            <pc:sldMk cId="1451289567" sldId="258"/>
            <ac:spMk id="16" creationId="{DAF1966E-FD40-4A4A-B61B-C4DF7FA05F06}"/>
          </ac:spMkLst>
        </pc:spChg>
        <pc:spChg chg="add del">
          <ac:chgData name="Кривошеин Дмитрий" userId="9c86e44e7c478727" providerId="Windows Live" clId="Web-{DF08538A-5A95-4CE4-A4A2-38FDBC3C2294}" dt="2024-06-25T21:18:05.620" v="7"/>
          <ac:spMkLst>
            <pc:docMk/>
            <pc:sldMk cId="1451289567" sldId="258"/>
            <ac:spMk id="17" creationId="{047BFA19-D45E-416B-A404-7AF2F3F27017}"/>
          </ac:spMkLst>
        </pc:spChg>
        <pc:spChg chg="add del">
          <ac:chgData name="Кривошеин Дмитрий" userId="9c86e44e7c478727" providerId="Windows Live" clId="Web-{DF08538A-5A95-4CE4-A4A2-38FDBC3C2294}" dt="2024-06-25T21:18:05.620" v="7"/>
          <ac:spMkLst>
            <pc:docMk/>
            <pc:sldMk cId="1451289567" sldId="258"/>
            <ac:spMk id="18" creationId="{8E0105E7-23DB-4CF2-8258-FF47C7620F6E}"/>
          </ac:spMkLst>
        </pc:spChg>
        <pc:spChg chg="add del">
          <ac:chgData name="Кривошеин Дмитрий" userId="9c86e44e7c478727" providerId="Windows Live" clId="Web-{DF08538A-5A95-4CE4-A4A2-38FDBC3C2294}" dt="2024-06-25T21:18:05.620" v="7"/>
          <ac:spMkLst>
            <pc:docMk/>
            <pc:sldMk cId="1451289567" sldId="258"/>
            <ac:spMk id="19" creationId="{074B4F7D-14B2-478B-8BF5-01E4E0C5D263}"/>
          </ac:spMkLst>
        </pc:spChg>
        <pc:spChg chg="add del">
          <ac:chgData name="Кривошеин Дмитрий" userId="9c86e44e7c478727" providerId="Windows Live" clId="Web-{DF08538A-5A95-4CE4-A4A2-38FDBC3C2294}" dt="2024-06-25T21:18:07.871" v="9"/>
          <ac:spMkLst>
            <pc:docMk/>
            <pc:sldMk cId="1451289567" sldId="258"/>
            <ac:spMk id="21" creationId="{E777E57D-6A88-4B5B-A068-2BA7FF4E8CCA}"/>
          </ac:spMkLst>
        </pc:spChg>
        <pc:spChg chg="add del">
          <ac:chgData name="Кривошеин Дмитрий" userId="9c86e44e7c478727" providerId="Windows Live" clId="Web-{DF08538A-5A95-4CE4-A4A2-38FDBC3C2294}" dt="2024-06-25T21:18:07.871" v="9"/>
          <ac:spMkLst>
            <pc:docMk/>
            <pc:sldMk cId="1451289567" sldId="258"/>
            <ac:spMk id="22" creationId="{F7117410-A2A4-4085-9ADC-46744551DBDE}"/>
          </ac:spMkLst>
        </pc:spChg>
        <pc:spChg chg="add del">
          <ac:chgData name="Кривошеин Дмитрий" userId="9c86e44e7c478727" providerId="Windows Live" clId="Web-{DF08538A-5A95-4CE4-A4A2-38FDBC3C2294}" dt="2024-06-25T21:18:07.871" v="9"/>
          <ac:spMkLst>
            <pc:docMk/>
            <pc:sldMk cId="1451289567" sldId="258"/>
            <ac:spMk id="23" creationId="{99F74EB5-E547-4FB4-95F5-BCC788F3C4A0}"/>
          </ac:spMkLst>
        </pc:spChg>
        <pc:spChg chg="add del">
          <ac:chgData name="Кривошеин Дмитрий" userId="9c86e44e7c478727" providerId="Windows Live" clId="Web-{DF08538A-5A95-4CE4-A4A2-38FDBC3C2294}" dt="2024-06-25T21:18:10.761" v="11"/>
          <ac:spMkLst>
            <pc:docMk/>
            <pc:sldMk cId="1451289567" sldId="258"/>
            <ac:spMk id="25" creationId="{DAF1966E-FD40-4A4A-B61B-C4DF7FA05F06}"/>
          </ac:spMkLst>
        </pc:spChg>
        <pc:spChg chg="add del">
          <ac:chgData name="Кривошеин Дмитрий" userId="9c86e44e7c478727" providerId="Windows Live" clId="Web-{DF08538A-5A95-4CE4-A4A2-38FDBC3C2294}" dt="2024-06-25T21:18:10.761" v="11"/>
          <ac:spMkLst>
            <pc:docMk/>
            <pc:sldMk cId="1451289567" sldId="258"/>
            <ac:spMk id="26" creationId="{047BFA19-D45E-416B-A404-7AF2F3F27017}"/>
          </ac:spMkLst>
        </pc:spChg>
        <pc:spChg chg="add del">
          <ac:chgData name="Кривошеин Дмитрий" userId="9c86e44e7c478727" providerId="Windows Live" clId="Web-{DF08538A-5A95-4CE4-A4A2-38FDBC3C2294}" dt="2024-06-25T21:18:10.761" v="11"/>
          <ac:spMkLst>
            <pc:docMk/>
            <pc:sldMk cId="1451289567" sldId="258"/>
            <ac:spMk id="27" creationId="{8E0105E7-23DB-4CF2-8258-FF47C7620F6E}"/>
          </ac:spMkLst>
        </pc:spChg>
        <pc:spChg chg="add del">
          <ac:chgData name="Кривошеин Дмитрий" userId="9c86e44e7c478727" providerId="Windows Live" clId="Web-{DF08538A-5A95-4CE4-A4A2-38FDBC3C2294}" dt="2024-06-25T21:18:10.761" v="11"/>
          <ac:spMkLst>
            <pc:docMk/>
            <pc:sldMk cId="1451289567" sldId="258"/>
            <ac:spMk id="28" creationId="{074B4F7D-14B2-478B-8BF5-01E4E0C5D263}"/>
          </ac:spMkLst>
        </pc:spChg>
        <pc:spChg chg="add del">
          <ac:chgData name="Кривошеин Дмитрий" userId="9c86e44e7c478727" providerId="Windows Live" clId="Web-{DF08538A-5A95-4CE4-A4A2-38FDBC3C2294}" dt="2024-06-25T21:18:12.996" v="13"/>
          <ac:spMkLst>
            <pc:docMk/>
            <pc:sldMk cId="1451289567" sldId="258"/>
            <ac:spMk id="30" creationId="{E777E57D-6A88-4B5B-A068-2BA7FF4E8CCA}"/>
          </ac:spMkLst>
        </pc:spChg>
        <pc:spChg chg="add del">
          <ac:chgData name="Кривошеин Дмитрий" userId="9c86e44e7c478727" providerId="Windows Live" clId="Web-{DF08538A-5A95-4CE4-A4A2-38FDBC3C2294}" dt="2024-06-25T21:18:12.996" v="13"/>
          <ac:spMkLst>
            <pc:docMk/>
            <pc:sldMk cId="1451289567" sldId="258"/>
            <ac:spMk id="31" creationId="{F7117410-A2A4-4085-9ADC-46744551DBDE}"/>
          </ac:spMkLst>
        </pc:spChg>
        <pc:spChg chg="add del">
          <ac:chgData name="Кривошеин Дмитрий" userId="9c86e44e7c478727" providerId="Windows Live" clId="Web-{DF08538A-5A95-4CE4-A4A2-38FDBC3C2294}" dt="2024-06-25T21:18:12.996" v="13"/>
          <ac:spMkLst>
            <pc:docMk/>
            <pc:sldMk cId="1451289567" sldId="258"/>
            <ac:spMk id="32" creationId="{99F74EB5-E547-4FB4-95F5-BCC788F3C4A0}"/>
          </ac:spMkLst>
        </pc:spChg>
        <pc:spChg chg="add del">
          <ac:chgData name="Кривошеин Дмитрий" userId="9c86e44e7c478727" providerId="Windows Live" clId="Web-{DF08538A-5A95-4CE4-A4A2-38FDBC3C2294}" dt="2024-06-25T21:18:36.590" v="22"/>
          <ac:spMkLst>
            <pc:docMk/>
            <pc:sldMk cId="1451289567" sldId="258"/>
            <ac:spMk id="34" creationId="{2029D5AD-8348-4446-B191-6A9B6FE03F21}"/>
          </ac:spMkLst>
        </pc:spChg>
        <pc:spChg chg="add del">
          <ac:chgData name="Кривошеин Дмитрий" userId="9c86e44e7c478727" providerId="Windows Live" clId="Web-{DF08538A-5A95-4CE4-A4A2-38FDBC3C2294}" dt="2024-06-25T21:18:36.590" v="22"/>
          <ac:spMkLst>
            <pc:docMk/>
            <pc:sldMk cId="1451289567" sldId="258"/>
            <ac:spMk id="35" creationId="{A3F395A2-2B64-4749-BD93-2F159C7E1FB5}"/>
          </ac:spMkLst>
        </pc:spChg>
        <pc:spChg chg="add del">
          <ac:chgData name="Кривошеин Дмитрий" userId="9c86e44e7c478727" providerId="Windows Live" clId="Web-{DF08538A-5A95-4CE4-A4A2-38FDBC3C2294}" dt="2024-06-25T21:18:36.590" v="22"/>
          <ac:spMkLst>
            <pc:docMk/>
            <pc:sldMk cId="1451289567" sldId="258"/>
            <ac:spMk id="36" creationId="{5CF0135B-EAB8-4CA0-896C-2D897ECD28BC}"/>
          </ac:spMkLst>
        </pc:spChg>
        <pc:spChg chg="add del">
          <ac:chgData name="Кривошеин Дмитрий" userId="9c86e44e7c478727" providerId="Windows Live" clId="Web-{DF08538A-5A95-4CE4-A4A2-38FDBC3C2294}" dt="2024-06-25T21:18:36.590" v="22"/>
          <ac:spMkLst>
            <pc:docMk/>
            <pc:sldMk cId="1451289567" sldId="258"/>
            <ac:spMk id="37" creationId="{92C3387C-D24F-4737-8A37-1DC5CFF09CFA}"/>
          </ac:spMkLst>
        </pc:spChg>
        <pc:spChg chg="add">
          <ac:chgData name="Кривошеин Дмитрий" userId="9c86e44e7c478727" providerId="Windows Live" clId="Web-{DF08538A-5A95-4CE4-A4A2-38FDBC3C2294}" dt="2024-06-25T21:18:36.590" v="22"/>
          <ac:spMkLst>
            <pc:docMk/>
            <pc:sldMk cId="1451289567" sldId="258"/>
            <ac:spMk id="42" creationId="{DAF1966E-FD40-4A4A-B61B-C4DF7FA05F06}"/>
          </ac:spMkLst>
        </pc:spChg>
        <pc:spChg chg="add">
          <ac:chgData name="Кривошеин Дмитрий" userId="9c86e44e7c478727" providerId="Windows Live" clId="Web-{DF08538A-5A95-4CE4-A4A2-38FDBC3C2294}" dt="2024-06-25T21:18:36.590" v="22"/>
          <ac:spMkLst>
            <pc:docMk/>
            <pc:sldMk cId="1451289567" sldId="258"/>
            <ac:spMk id="44" creationId="{047BFA19-D45E-416B-A404-7AF2F3F27017}"/>
          </ac:spMkLst>
        </pc:spChg>
        <pc:spChg chg="add">
          <ac:chgData name="Кривошеин Дмитрий" userId="9c86e44e7c478727" providerId="Windows Live" clId="Web-{DF08538A-5A95-4CE4-A4A2-38FDBC3C2294}" dt="2024-06-25T21:18:36.590" v="22"/>
          <ac:spMkLst>
            <pc:docMk/>
            <pc:sldMk cId="1451289567" sldId="258"/>
            <ac:spMk id="46" creationId="{8E0105E7-23DB-4CF2-8258-FF47C7620F6E}"/>
          </ac:spMkLst>
        </pc:spChg>
        <pc:spChg chg="add">
          <ac:chgData name="Кривошеин Дмитрий" userId="9c86e44e7c478727" providerId="Windows Live" clId="Web-{DF08538A-5A95-4CE4-A4A2-38FDBC3C2294}" dt="2024-06-25T21:18:36.590" v="22"/>
          <ac:spMkLst>
            <pc:docMk/>
            <pc:sldMk cId="1451289567" sldId="258"/>
            <ac:spMk id="48" creationId="{074B4F7D-14B2-478B-8BF5-01E4E0C5D263}"/>
          </ac:spMkLst>
        </pc:spChg>
      </pc:sldChg>
      <pc:sldChg chg="addSp modSp mod setBg">
        <pc:chgData name="Кривошеин Дмитрий" userId="9c86e44e7c478727" providerId="Windows Live" clId="Web-{DF08538A-5A95-4CE4-A4A2-38FDBC3C2294}" dt="2024-06-25T21:19:22.389" v="25" actId="14100"/>
        <pc:sldMkLst>
          <pc:docMk/>
          <pc:sldMk cId="912368125" sldId="259"/>
        </pc:sldMkLst>
        <pc:spChg chg="mod">
          <ac:chgData name="Кривошеин Дмитрий" userId="9c86e44e7c478727" providerId="Windows Live" clId="Web-{DF08538A-5A95-4CE4-A4A2-38FDBC3C2294}" dt="2024-06-25T21:19:14.357" v="23"/>
          <ac:spMkLst>
            <pc:docMk/>
            <pc:sldMk cId="912368125" sldId="259"/>
            <ac:spMk id="2" creationId="{28577370-6A61-49CE-8EFD-46BD9B515BD6}"/>
          </ac:spMkLst>
        </pc:spChg>
        <pc:spChg chg="add">
          <ac:chgData name="Кривошеин Дмитрий" userId="9c86e44e7c478727" providerId="Windows Live" clId="Web-{DF08538A-5A95-4CE4-A4A2-38FDBC3C2294}" dt="2024-06-25T21:19:14.357" v="23"/>
          <ac:spMkLst>
            <pc:docMk/>
            <pc:sldMk cId="912368125" sldId="259"/>
            <ac:spMk id="10" creationId="{88263A24-0C1F-4677-B43C-4AE14E276B27}"/>
          </ac:spMkLst>
        </pc:spChg>
        <pc:spChg chg="add">
          <ac:chgData name="Кривошеин Дмитрий" userId="9c86e44e7c478727" providerId="Windows Live" clId="Web-{DF08538A-5A95-4CE4-A4A2-38FDBC3C2294}" dt="2024-06-25T21:19:14.357" v="23"/>
          <ac:spMkLst>
            <pc:docMk/>
            <pc:sldMk cId="912368125" sldId="259"/>
            <ac:spMk id="12" creationId="{0ADDB668-2CA4-4D2B-9C34-3487CA330BA8}"/>
          </ac:spMkLst>
        </pc:spChg>
        <pc:spChg chg="add">
          <ac:chgData name="Кривошеин Дмитрий" userId="9c86e44e7c478727" providerId="Windows Live" clId="Web-{DF08538A-5A95-4CE4-A4A2-38FDBC3C2294}" dt="2024-06-25T21:19:14.357" v="23"/>
          <ac:spMkLst>
            <pc:docMk/>
            <pc:sldMk cId="912368125" sldId="259"/>
            <ac:spMk id="14" creationId="{2568BC19-F052-4108-93E1-6A3D1DEC072F}"/>
          </ac:spMkLst>
        </pc:spChg>
        <pc:spChg chg="add">
          <ac:chgData name="Кривошеин Дмитрий" userId="9c86e44e7c478727" providerId="Windows Live" clId="Web-{DF08538A-5A95-4CE4-A4A2-38FDBC3C2294}" dt="2024-06-25T21:19:14.357" v="23"/>
          <ac:spMkLst>
            <pc:docMk/>
            <pc:sldMk cId="912368125" sldId="259"/>
            <ac:spMk id="16" creationId="{D5FD337D-4D6B-4C8B-B6F5-121097E09881}"/>
          </ac:spMkLst>
        </pc:spChg>
        <pc:picChg chg="mod ord">
          <ac:chgData name="Кривошеин Дмитрий" userId="9c86e44e7c478727" providerId="Windows Live" clId="Web-{DF08538A-5A95-4CE4-A4A2-38FDBC3C2294}" dt="2024-06-25T21:19:22.389" v="25" actId="14100"/>
          <ac:picMkLst>
            <pc:docMk/>
            <pc:sldMk cId="912368125" sldId="259"/>
            <ac:picMk id="4" creationId="{CB2B38A0-65C1-47EF-8018-EB38EA8374F4}"/>
          </ac:picMkLst>
        </pc:picChg>
        <pc:picChg chg="mod">
          <ac:chgData name="Кривошеин Дмитрий" userId="9c86e44e7c478727" providerId="Windows Live" clId="Web-{DF08538A-5A95-4CE4-A4A2-38FDBC3C2294}" dt="2024-06-25T21:19:20.092" v="24" actId="14100"/>
          <ac:picMkLst>
            <pc:docMk/>
            <pc:sldMk cId="912368125" sldId="259"/>
            <ac:picMk id="5" creationId="{D926C11B-A692-4BE1-87F2-392E17678439}"/>
          </ac:picMkLst>
        </pc:picChg>
      </pc:sldChg>
      <pc:sldChg chg="addSp delSp modSp mod setBg">
        <pc:chgData name="Кривошеин Дмитрий" userId="9c86e44e7c478727" providerId="Windows Live" clId="Web-{DF08538A-5A95-4CE4-A4A2-38FDBC3C2294}" dt="2024-06-25T21:19:33.827" v="32"/>
        <pc:sldMkLst>
          <pc:docMk/>
          <pc:sldMk cId="775715919" sldId="260"/>
        </pc:sldMkLst>
        <pc:spChg chg="mod">
          <ac:chgData name="Кривошеин Дмитрий" userId="9c86e44e7c478727" providerId="Windows Live" clId="Web-{DF08538A-5A95-4CE4-A4A2-38FDBC3C2294}" dt="2024-06-25T21:19:33.827" v="32"/>
          <ac:spMkLst>
            <pc:docMk/>
            <pc:sldMk cId="775715919" sldId="260"/>
            <ac:spMk id="2" creationId="{41618D11-6F47-48F5-B1FC-D538FD49F12E}"/>
          </ac:spMkLst>
        </pc:spChg>
        <pc:spChg chg="add del">
          <ac:chgData name="Кривошеин Дмитрий" userId="9c86e44e7c478727" providerId="Windows Live" clId="Web-{DF08538A-5A95-4CE4-A4A2-38FDBC3C2294}" dt="2024-06-25T21:19:33.827" v="31"/>
          <ac:spMkLst>
            <pc:docMk/>
            <pc:sldMk cId="775715919" sldId="260"/>
            <ac:spMk id="8" creationId="{4C969F1C-73C5-3008-001B-E9CDC59DFD6D}"/>
          </ac:spMkLst>
        </pc:spChg>
        <pc:spChg chg="add del">
          <ac:chgData name="Кривошеин Дмитрий" userId="9c86e44e7c478727" providerId="Windows Live" clId="Web-{DF08538A-5A95-4CE4-A4A2-38FDBC3C2294}" dt="2024-06-25T21:19:29.014" v="27"/>
          <ac:spMkLst>
            <pc:docMk/>
            <pc:sldMk cId="775715919" sldId="260"/>
            <ac:spMk id="9" creationId="{F0DCC097-1DB8-4B6D-85D0-6FBA0E1CA4BA}"/>
          </ac:spMkLst>
        </pc:spChg>
        <pc:spChg chg="add del">
          <ac:chgData name="Кривошеин Дмитрий" userId="9c86e44e7c478727" providerId="Windows Live" clId="Web-{DF08538A-5A95-4CE4-A4A2-38FDBC3C2294}" dt="2024-06-25T21:19:29.014" v="27"/>
          <ac:spMkLst>
            <pc:docMk/>
            <pc:sldMk cId="775715919" sldId="260"/>
            <ac:spMk id="11" creationId="{E0B58608-23C8-4441-994D-C6823EEE1DB7}"/>
          </ac:spMkLst>
        </pc:spChg>
        <pc:spChg chg="add del">
          <ac:chgData name="Кривошеин Дмитрий" userId="9c86e44e7c478727" providerId="Windows Live" clId="Web-{DF08538A-5A95-4CE4-A4A2-38FDBC3C2294}" dt="2024-06-25T21:19:31.577" v="29"/>
          <ac:spMkLst>
            <pc:docMk/>
            <pc:sldMk cId="775715919" sldId="260"/>
            <ac:spMk id="13" creationId="{586B4EF9-43BA-4655-A6FF-1D8E21574C95}"/>
          </ac:spMkLst>
        </pc:spChg>
        <pc:spChg chg="add del">
          <ac:chgData name="Кривошеин Дмитрий" userId="9c86e44e7c478727" providerId="Windows Live" clId="Web-{DF08538A-5A95-4CE4-A4A2-38FDBC3C2294}" dt="2024-06-25T21:19:31.577" v="29"/>
          <ac:spMkLst>
            <pc:docMk/>
            <pc:sldMk cId="775715919" sldId="260"/>
            <ac:spMk id="14" creationId="{C1A1C5D3-C053-4EE9-BE1A-419B6E27CCAE}"/>
          </ac:spMkLst>
        </pc:spChg>
        <pc:spChg chg="add del">
          <ac:chgData name="Кривошеин Дмитрий" userId="9c86e44e7c478727" providerId="Windows Live" clId="Web-{DF08538A-5A95-4CE4-A4A2-38FDBC3C2294}" dt="2024-06-25T21:19:31.577" v="29"/>
          <ac:spMkLst>
            <pc:docMk/>
            <pc:sldMk cId="775715919" sldId="260"/>
            <ac:spMk id="15" creationId="{A3473CF9-37EB-43E7-89EF-D2D1C53D1DAC}"/>
          </ac:spMkLst>
        </pc:spChg>
        <pc:spChg chg="add del">
          <ac:chgData name="Кривошеин Дмитрий" userId="9c86e44e7c478727" providerId="Windows Live" clId="Web-{DF08538A-5A95-4CE4-A4A2-38FDBC3C2294}" dt="2024-06-25T21:19:33.827" v="31"/>
          <ac:spMkLst>
            <pc:docMk/>
            <pc:sldMk cId="775715919" sldId="260"/>
            <ac:spMk id="17" creationId="{0B9EE3F3-89B7-43C3-8651-C4C96830993D}"/>
          </ac:spMkLst>
        </pc:spChg>
        <pc:spChg chg="add del">
          <ac:chgData name="Кривошеин Дмитрий" userId="9c86e44e7c478727" providerId="Windows Live" clId="Web-{DF08538A-5A95-4CE4-A4A2-38FDBC3C2294}" dt="2024-06-25T21:19:33.827" v="31"/>
          <ac:spMkLst>
            <pc:docMk/>
            <pc:sldMk cId="775715919" sldId="260"/>
            <ac:spMk id="18" creationId="{33AE4636-AEEC-45D6-84D4-7AC2DA48ECF8}"/>
          </ac:spMkLst>
        </pc:spChg>
        <pc:spChg chg="add del">
          <ac:chgData name="Кривошеин Дмитрий" userId="9c86e44e7c478727" providerId="Windows Live" clId="Web-{DF08538A-5A95-4CE4-A4A2-38FDBC3C2294}" dt="2024-06-25T21:19:33.827" v="31"/>
          <ac:spMkLst>
            <pc:docMk/>
            <pc:sldMk cId="775715919" sldId="260"/>
            <ac:spMk id="19" creationId="{8D9CE0F4-2EB2-4F1F-8AAC-DB3571D9FE10}"/>
          </ac:spMkLst>
        </pc:spChg>
        <pc:spChg chg="add">
          <ac:chgData name="Кривошеин Дмитрий" userId="9c86e44e7c478727" providerId="Windows Live" clId="Web-{DF08538A-5A95-4CE4-A4A2-38FDBC3C2294}" dt="2024-06-25T21:19:33.827" v="32"/>
          <ac:spMkLst>
            <pc:docMk/>
            <pc:sldMk cId="775715919" sldId="260"/>
            <ac:spMk id="21" creationId="{C1A1C5D3-C053-4EE9-BE1A-419B6E27CCAE}"/>
          </ac:spMkLst>
        </pc:spChg>
        <pc:spChg chg="add">
          <ac:chgData name="Кривошеин Дмитрий" userId="9c86e44e7c478727" providerId="Windows Live" clId="Web-{DF08538A-5A95-4CE4-A4A2-38FDBC3C2294}" dt="2024-06-25T21:19:33.827" v="32"/>
          <ac:spMkLst>
            <pc:docMk/>
            <pc:sldMk cId="775715919" sldId="260"/>
            <ac:spMk id="22" creationId="{A3473CF9-37EB-43E7-89EF-D2D1C53D1DAC}"/>
          </ac:spMkLst>
        </pc:spChg>
        <pc:spChg chg="add">
          <ac:chgData name="Кривошеин Дмитрий" userId="9c86e44e7c478727" providerId="Windows Live" clId="Web-{DF08538A-5A95-4CE4-A4A2-38FDBC3C2294}" dt="2024-06-25T21:19:33.827" v="32"/>
          <ac:spMkLst>
            <pc:docMk/>
            <pc:sldMk cId="775715919" sldId="260"/>
            <ac:spMk id="23" creationId="{586B4EF9-43BA-4655-A6FF-1D8E21574C95}"/>
          </ac:spMkLst>
        </pc:spChg>
        <pc:picChg chg="mod">
          <ac:chgData name="Кривошеин Дмитрий" userId="9c86e44e7c478727" providerId="Windows Live" clId="Web-{DF08538A-5A95-4CE4-A4A2-38FDBC3C2294}" dt="2024-06-25T21:19:33.827" v="32"/>
          <ac:picMkLst>
            <pc:docMk/>
            <pc:sldMk cId="775715919" sldId="260"/>
            <ac:picMk id="4" creationId="{F4D16B2E-86AC-4264-9C1A-A4F53CB21118}"/>
          </ac:picMkLst>
        </pc:picChg>
      </pc:sldChg>
      <pc:sldChg chg="addSp delSp modSp mod setBg">
        <pc:chgData name="Кривошеин Дмитрий" userId="9c86e44e7c478727" providerId="Windows Live" clId="Web-{DF08538A-5A95-4CE4-A4A2-38FDBC3C2294}" dt="2024-06-25T21:20:55.455" v="49" actId="14100"/>
        <pc:sldMkLst>
          <pc:docMk/>
          <pc:sldMk cId="4161653546" sldId="261"/>
        </pc:sldMkLst>
        <pc:spChg chg="mod">
          <ac:chgData name="Кривошеин Дмитрий" userId="9c86e44e7c478727" providerId="Windows Live" clId="Web-{DF08538A-5A95-4CE4-A4A2-38FDBC3C2294}" dt="2024-06-25T21:19:55.468" v="35"/>
          <ac:spMkLst>
            <pc:docMk/>
            <pc:sldMk cId="4161653546" sldId="261"/>
            <ac:spMk id="2" creationId="{144A043D-6E40-492F-8286-BD17FD421368}"/>
          </ac:spMkLst>
        </pc:spChg>
        <pc:spChg chg="add">
          <ac:chgData name="Кривошеин Дмитрий" userId="9c86e44e7c478727" providerId="Windows Live" clId="Web-{DF08538A-5A95-4CE4-A4A2-38FDBC3C2294}" dt="2024-06-25T21:19:55.468" v="35"/>
          <ac:spMkLst>
            <pc:docMk/>
            <pc:sldMk cId="4161653546" sldId="261"/>
            <ac:spMk id="11" creationId="{6171FC65-BDF9-B946-057F-F15BF05CE281}"/>
          </ac:spMkLst>
        </pc:spChg>
        <pc:spChg chg="add del">
          <ac:chgData name="Кривошеин Дмитрий" userId="9c86e44e7c478727" providerId="Windows Live" clId="Web-{DF08538A-5A95-4CE4-A4A2-38FDBC3C2294}" dt="2024-06-25T21:19:55.452" v="34"/>
          <ac:spMkLst>
            <pc:docMk/>
            <pc:sldMk cId="4161653546" sldId="261"/>
            <ac:spMk id="12" creationId="{D7D12574-25F0-4BB1-AA48-9DE7527AF5F4}"/>
          </ac:spMkLst>
        </pc:spChg>
        <pc:spChg chg="add del">
          <ac:chgData name="Кривошеин Дмитрий" userId="9c86e44e7c478727" providerId="Windows Live" clId="Web-{DF08538A-5A95-4CE4-A4A2-38FDBC3C2294}" dt="2024-06-25T21:19:55.452" v="34"/>
          <ac:spMkLst>
            <pc:docMk/>
            <pc:sldMk cId="4161653546" sldId="261"/>
            <ac:spMk id="14" creationId="{A3473CF9-37EB-43E7-89EF-D2D1C53D1DAC}"/>
          </ac:spMkLst>
        </pc:spChg>
        <pc:spChg chg="add del">
          <ac:chgData name="Кривошеин Дмитрий" userId="9c86e44e7c478727" providerId="Windows Live" clId="Web-{DF08538A-5A95-4CE4-A4A2-38FDBC3C2294}" dt="2024-06-25T21:19:55.452" v="34"/>
          <ac:spMkLst>
            <pc:docMk/>
            <pc:sldMk cId="4161653546" sldId="261"/>
            <ac:spMk id="16" creationId="{586B4EF9-43BA-4655-A6FF-1D8E21574C95}"/>
          </ac:spMkLst>
        </pc:spChg>
        <pc:spChg chg="add">
          <ac:chgData name="Кривошеин Дмитрий" userId="9c86e44e7c478727" providerId="Windows Live" clId="Web-{DF08538A-5A95-4CE4-A4A2-38FDBC3C2294}" dt="2024-06-25T21:19:55.468" v="35"/>
          <ac:spMkLst>
            <pc:docMk/>
            <pc:sldMk cId="4161653546" sldId="261"/>
            <ac:spMk id="18" creationId="{CC552A98-EF7D-4D42-AB69-066B786AB55B}"/>
          </ac:spMkLst>
        </pc:spChg>
        <pc:spChg chg="add">
          <ac:chgData name="Кривошеин Дмитрий" userId="9c86e44e7c478727" providerId="Windows Live" clId="Web-{DF08538A-5A95-4CE4-A4A2-38FDBC3C2294}" dt="2024-06-25T21:19:55.468" v="35"/>
          <ac:spMkLst>
            <pc:docMk/>
            <pc:sldMk cId="4161653546" sldId="261"/>
            <ac:spMk id="19" creationId="{7BC3FCA0-6855-447A-BD0C-80410E313366}"/>
          </ac:spMkLst>
        </pc:spChg>
        <pc:spChg chg="add">
          <ac:chgData name="Кривошеин Дмитрий" userId="9c86e44e7c478727" providerId="Windows Live" clId="Web-{DF08538A-5A95-4CE4-A4A2-38FDBC3C2294}" dt="2024-06-25T21:19:55.468" v="35"/>
          <ac:spMkLst>
            <pc:docMk/>
            <pc:sldMk cId="4161653546" sldId="261"/>
            <ac:spMk id="20" creationId="{A6604B49-AD5C-4590-B051-06C8222ECD99}"/>
          </ac:spMkLst>
        </pc:spChg>
        <pc:spChg chg="add">
          <ac:chgData name="Кривошеин Дмитрий" userId="9c86e44e7c478727" providerId="Windows Live" clId="Web-{DF08538A-5A95-4CE4-A4A2-38FDBC3C2294}" dt="2024-06-25T21:19:55.468" v="35"/>
          <ac:spMkLst>
            <pc:docMk/>
            <pc:sldMk cId="4161653546" sldId="261"/>
            <ac:spMk id="21" creationId="{90464369-70FA-42AF-948F-80664CA7BFE5}"/>
          </ac:spMkLst>
        </pc:spChg>
        <pc:spChg chg="add">
          <ac:chgData name="Кривошеин Дмитрий" userId="9c86e44e7c478727" providerId="Windows Live" clId="Web-{DF08538A-5A95-4CE4-A4A2-38FDBC3C2294}" dt="2024-06-25T21:19:55.468" v="35"/>
          <ac:spMkLst>
            <pc:docMk/>
            <pc:sldMk cId="4161653546" sldId="261"/>
            <ac:spMk id="22" creationId="{4335D5A6-AB7A-4677-8D44-034515D66C4B}"/>
          </ac:spMkLst>
        </pc:spChg>
        <pc:spChg chg="add ord">
          <ac:chgData name="Кривошеин Дмитрий" userId="9c86e44e7c478727" providerId="Windows Live" clId="Web-{DF08538A-5A95-4CE4-A4A2-38FDBC3C2294}" dt="2024-06-25T21:20:33.611" v="42"/>
          <ac:spMkLst>
            <pc:docMk/>
            <pc:sldMk cId="4161653546" sldId="261"/>
            <ac:spMk id="24" creationId="{0BB19363-8354-4E75-A15C-A08F755171F6}"/>
          </ac:spMkLst>
        </pc:spChg>
        <pc:spChg chg="add">
          <ac:chgData name="Кривошеин Дмитрий" userId="9c86e44e7c478727" providerId="Windows Live" clId="Web-{DF08538A-5A95-4CE4-A4A2-38FDBC3C2294}" dt="2024-06-25T21:19:55.468" v="35"/>
          <ac:spMkLst>
            <pc:docMk/>
            <pc:sldMk cId="4161653546" sldId="261"/>
            <ac:spMk id="26" creationId="{A648176E-454C-437C-B0FC-9B82FCF32B24}"/>
          </ac:spMkLst>
        </pc:spChg>
        <pc:picChg chg="mod ord">
          <ac:chgData name="Кривошеин Дмитрий" userId="9c86e44e7c478727" providerId="Windows Live" clId="Web-{DF08538A-5A95-4CE4-A4A2-38FDBC3C2294}" dt="2024-06-25T21:20:55.455" v="49" actId="14100"/>
          <ac:picMkLst>
            <pc:docMk/>
            <pc:sldMk cId="4161653546" sldId="261"/>
            <ac:picMk id="4" creationId="{C93C366B-7B02-4F03-9159-59B8E727F05A}"/>
          </ac:picMkLst>
        </pc:picChg>
        <pc:picChg chg="mod ord">
          <ac:chgData name="Кривошеин Дмитрий" userId="9c86e44e7c478727" providerId="Windows Live" clId="Web-{DF08538A-5A95-4CE4-A4A2-38FDBC3C2294}" dt="2024-06-25T21:20:38.408" v="44" actId="1076"/>
          <ac:picMkLst>
            <pc:docMk/>
            <pc:sldMk cId="4161653546" sldId="261"/>
            <ac:picMk id="6" creationId="{10B53DC2-A578-4B8E-8772-E4E33A14AC2A}"/>
          </ac:picMkLst>
        </pc:picChg>
        <pc:picChg chg="mod">
          <ac:chgData name="Кривошеин Дмитрий" userId="9c86e44e7c478727" providerId="Windows Live" clId="Web-{DF08538A-5A95-4CE4-A4A2-38FDBC3C2294}" dt="2024-06-25T21:19:55.468" v="35"/>
          <ac:picMkLst>
            <pc:docMk/>
            <pc:sldMk cId="4161653546" sldId="261"/>
            <ac:picMk id="7" creationId="{0121BDAB-617D-4A1D-8DE0-5013655FB26A}"/>
          </ac:picMkLst>
        </pc:picChg>
      </pc:sldChg>
      <pc:sldChg chg="addSp modSp mod setBg">
        <pc:chgData name="Кривошеин Дмитрий" userId="9c86e44e7c478727" providerId="Windows Live" clId="Web-{DF08538A-5A95-4CE4-A4A2-38FDBC3C2294}" dt="2024-06-25T21:21:01.659" v="50"/>
        <pc:sldMkLst>
          <pc:docMk/>
          <pc:sldMk cId="3801439771" sldId="262"/>
        </pc:sldMkLst>
        <pc:spChg chg="mod">
          <ac:chgData name="Кривошеин Дмитрий" userId="9c86e44e7c478727" providerId="Windows Live" clId="Web-{DF08538A-5A95-4CE4-A4A2-38FDBC3C2294}" dt="2024-06-25T21:21:01.659" v="50"/>
          <ac:spMkLst>
            <pc:docMk/>
            <pc:sldMk cId="3801439771" sldId="262"/>
            <ac:spMk id="2" creationId="{881EAD16-7BE5-44E5-BBD0-894F3D5C1F08}"/>
          </ac:spMkLst>
        </pc:spChg>
        <pc:spChg chg="mod">
          <ac:chgData name="Кривошеин Дмитрий" userId="9c86e44e7c478727" providerId="Windows Live" clId="Web-{DF08538A-5A95-4CE4-A4A2-38FDBC3C2294}" dt="2024-06-25T21:21:01.659" v="50"/>
          <ac:spMkLst>
            <pc:docMk/>
            <pc:sldMk cId="3801439771" sldId="262"/>
            <ac:spMk id="3" creationId="{B876ECBC-CB9D-4797-B54B-08AB5977B5CF}"/>
          </ac:spMkLst>
        </pc:spChg>
        <pc:spChg chg="add">
          <ac:chgData name="Кривошеин Дмитрий" userId="9c86e44e7c478727" providerId="Windows Live" clId="Web-{DF08538A-5A95-4CE4-A4A2-38FDBC3C2294}" dt="2024-06-25T21:21:01.659" v="50"/>
          <ac:spMkLst>
            <pc:docMk/>
            <pc:sldMk cId="3801439771" sldId="262"/>
            <ac:spMk id="8" creationId="{DAF1966E-FD40-4A4A-B61B-C4DF7FA05F06}"/>
          </ac:spMkLst>
        </pc:spChg>
        <pc:spChg chg="add">
          <ac:chgData name="Кривошеин Дмитрий" userId="9c86e44e7c478727" providerId="Windows Live" clId="Web-{DF08538A-5A95-4CE4-A4A2-38FDBC3C2294}" dt="2024-06-25T21:21:01.659" v="50"/>
          <ac:spMkLst>
            <pc:docMk/>
            <pc:sldMk cId="3801439771" sldId="262"/>
            <ac:spMk id="10" creationId="{047BFA19-D45E-416B-A404-7AF2F3F27017}"/>
          </ac:spMkLst>
        </pc:spChg>
        <pc:spChg chg="add">
          <ac:chgData name="Кривошеин Дмитрий" userId="9c86e44e7c478727" providerId="Windows Live" clId="Web-{DF08538A-5A95-4CE4-A4A2-38FDBC3C2294}" dt="2024-06-25T21:21:01.659" v="50"/>
          <ac:spMkLst>
            <pc:docMk/>
            <pc:sldMk cId="3801439771" sldId="262"/>
            <ac:spMk id="12" creationId="{8E0105E7-23DB-4CF2-8258-FF47C7620F6E}"/>
          </ac:spMkLst>
        </pc:spChg>
        <pc:spChg chg="add">
          <ac:chgData name="Кривошеин Дмитрий" userId="9c86e44e7c478727" providerId="Windows Live" clId="Web-{DF08538A-5A95-4CE4-A4A2-38FDBC3C2294}" dt="2024-06-25T21:21:01.659" v="50"/>
          <ac:spMkLst>
            <pc:docMk/>
            <pc:sldMk cId="3801439771" sldId="262"/>
            <ac:spMk id="14" creationId="{074B4F7D-14B2-478B-8BF5-01E4E0C5D26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4D5426-4B41-472C-A825-15B2812396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2013CC8-8E66-4A39-AEBA-2C9B49DE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68FDC1-B13E-4E5F-A1D1-3E43DF365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AB378-EC48-4B49-855D-D6658517E7A0}" type="datetimeFigureOut">
              <a:rPr lang="ru-RU" smtClean="0"/>
              <a:t>25.06.2024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546F59-2385-442A-AF4E-33DF78945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8C8D5C-1731-41CD-A1F8-FA94E9B7F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862E-7CBA-4C40-8E35-51A56FDE43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8351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BEDE02-4834-4E6A-9A4A-7ED918249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AA0F4F1-BEDD-4269-AD58-0A654C35A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DBC200-CA05-441A-AC4F-5D2F47647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AB378-EC48-4B49-855D-D6658517E7A0}" type="datetimeFigureOut">
              <a:rPr lang="ru-RU" smtClean="0"/>
              <a:t>25.06.2024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58DE68-D983-4C98-8505-3AD4A717C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A2D812-FDAB-4A2A-A0BD-F1E21031E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862E-7CBA-4C40-8E35-51A56FDE43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4830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6CB033A-14ED-4AEE-B557-CEB174638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BD82598-2D26-45FB-B4F5-C24A7971D8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C1A258-712C-4D3F-844B-96B8BFCE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AB378-EC48-4B49-855D-D6658517E7A0}" type="datetimeFigureOut">
              <a:rPr lang="ru-RU" smtClean="0"/>
              <a:t>25.06.2024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3BF4FC-4127-438B-AAE7-396CFD5DC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A1E449-BBC1-4C7A-9AE3-607DD9173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862E-7CBA-4C40-8E35-51A56FDE43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2231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DCFBE9-0176-46DD-A19A-B242E40C6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2B379C-685D-4D39-ACE7-6B8795341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988EF3-480C-4330-9705-F85BEF01F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AB378-EC48-4B49-855D-D6658517E7A0}" type="datetimeFigureOut">
              <a:rPr lang="ru-RU" smtClean="0"/>
              <a:t>25.06.2024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92F203-91BC-45CE-B8F4-26F37081B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50013C-5E2E-4145-8F0A-DD1A5273F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862E-7CBA-4C40-8E35-51A56FDE43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1564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AAE9F5-9CB2-4361-96E1-33BA9640D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60763B5-906E-41DE-A19B-37BA50351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43B0F8-D6D9-48C4-8177-35C814F12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AB378-EC48-4B49-855D-D6658517E7A0}" type="datetimeFigureOut">
              <a:rPr lang="ru-RU" smtClean="0"/>
              <a:t>25.06.2024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BD74C5-D907-4795-8A2E-8F0B7E606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575803-1D34-45D4-B8E6-EA6BD7096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862E-7CBA-4C40-8E35-51A56FDE43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361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60E801-FC9B-4D94-A7D9-2ECAF60C4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101D8F-2977-451B-A55D-7415BA850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BA8C15D-8AA2-4466-ABF8-318426D8D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16BCEEF-943A-4BDC-B295-C0CFB81B7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AB378-EC48-4B49-855D-D6658517E7A0}" type="datetimeFigureOut">
              <a:rPr lang="ru-RU" smtClean="0"/>
              <a:t>25.06.2024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478F8D8-BA64-4DC0-9143-F1481B407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98D1655-E111-42CE-89C6-CFF2BCD90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862E-7CBA-4C40-8E35-51A56FDE43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059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248681-A7AC-43BA-B1E6-B3F7DBC9C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25E39BC-1211-4E29-A760-90F56CA27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B9C3E88-FE5C-48CB-A600-CE8AB2978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4F604E4-D62B-43FD-90CF-1F29B088CA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38BC7F8-BEF4-46E8-AD26-825694E331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07632EE-063E-49AF-9447-FB78C202A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AB378-EC48-4B49-855D-D6658517E7A0}" type="datetimeFigureOut">
              <a:rPr lang="ru-RU" smtClean="0"/>
              <a:t>25.06.2024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9A8D535-3375-41B9-A4E0-8948373E2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905DF08-65A7-4547-A051-0B9B92B3F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862E-7CBA-4C40-8E35-51A56FDE43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0589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F7C641-6004-4689-86BB-38CABF734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1A975F8-E42C-481D-9508-560FA0C02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AB378-EC48-4B49-855D-D6658517E7A0}" type="datetimeFigureOut">
              <a:rPr lang="ru-RU" smtClean="0"/>
              <a:t>25.06.2024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ABD6054-1FB6-4563-893C-3A23C9709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15F4A09-4A34-45BA-A57C-31E79F95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862E-7CBA-4C40-8E35-51A56FDE43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696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B9B3068-FE5B-447C-ADA4-9A07365CB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AB378-EC48-4B49-855D-D6658517E7A0}" type="datetimeFigureOut">
              <a:rPr lang="ru-RU" smtClean="0"/>
              <a:t>25.06.2024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D784B57-6530-454D-A34A-0B5D1AE2B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E6151D-7BF9-43F2-B990-B19829EE3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862E-7CBA-4C40-8E35-51A56FDE43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6638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4717D0-E474-448B-A015-41E995615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012283-EB1D-42ED-8243-44732DB07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629400C-04B9-4817-B627-31F0CBEBB6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D5E8112-F3D9-4AC6-975C-EEF433353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AB378-EC48-4B49-855D-D6658517E7A0}" type="datetimeFigureOut">
              <a:rPr lang="ru-RU" smtClean="0"/>
              <a:t>25.06.2024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93A2398-6B20-4FF8-A290-FC76F7F12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03F5DE9-B7E7-43F5-A580-1425C4720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862E-7CBA-4C40-8E35-51A56FDE43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755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E3230F-E3CE-42C7-A413-75C98FCE4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2B16FB5-DE5E-4F00-8FE4-F062F2DAF7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CAA6C94-0086-4A5E-8CEB-A16CAE845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113A7D-1978-4302-875C-75D7B2BDB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AB378-EC48-4B49-855D-D6658517E7A0}" type="datetimeFigureOut">
              <a:rPr lang="ru-RU" smtClean="0"/>
              <a:t>25.06.2024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20C721F-D1D9-4F7C-823B-404914F25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2340782-7963-4DEA-A951-229BA6388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862E-7CBA-4C40-8E35-51A56FDE43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443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6621EB-42EB-4125-9E43-FAC818D06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9D6AE1-3C0F-405B-9E83-6E051A970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584BAA-7C13-49FE-BB13-3248A15405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AB378-EC48-4B49-855D-D6658517E7A0}" type="datetimeFigureOut">
              <a:rPr lang="ru-RU" smtClean="0"/>
              <a:t>25.06.2024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4933C7-94AF-40BD-9E55-8D30DE2397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A9E744-B46A-47EB-9E7C-78301FF0B7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C862E-7CBA-4C40-8E35-51A56FDE43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4473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A74F2C-9BDB-461D-83B0-E97D57B6A4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ru-RU" sz="6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Интерактивный учебник по английскому языку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37BD184-A97E-48F6-A7D4-7875D19CF2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 студент группы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ИСПк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204-52-00 Кривошеин Д.В.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9659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0BDECC-2ABD-4A7F-AE35-6ABFDCD1E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Общие сведения</a:t>
            </a: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D99748-22B4-4CC7-9439-77025AF8B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/>
              <a:t>	</a:t>
            </a:r>
            <a:r>
              <a:rPr 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учебной практики был разработан интерактивный учебник по английскому языку. Это десктопное приложение, способствующее развитию знаний по английскому языку, а также их закрепление благодаря тестированию. </a:t>
            </a:r>
          </a:p>
          <a:p>
            <a:pPr marL="0" indent="0">
              <a:buNone/>
            </a:pPr>
            <a:r>
              <a:rPr 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	Приложение разработано на языке программирования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с использованием основной библиотеки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Проблема: </a:t>
            </a:r>
            <a:r>
              <a:rPr 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большинство аналогов требует постоянного и стабильного подключения к интернету.</a:t>
            </a:r>
            <a:r>
              <a:rPr lang="ru-RU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ru-RU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	Назначение разработки: </a:t>
            </a:r>
            <a:r>
              <a:rPr 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основной функций создания приложения является создание удобной программы позволяющего пользователям ознакомится с темами и тестированием, а также выполнять это без регистрации и независящего от интернета.</a:t>
            </a:r>
            <a:endParaRPr lang="ru-RU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429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3098C3-0D03-4C4E-9670-E8617995E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ru-RU" sz="4000" b="1">
                <a:latin typeface="Times New Roman"/>
                <a:cs typeface="Times New Roman"/>
              </a:rPr>
              <a:t>Предметная область</a:t>
            </a:r>
            <a:endParaRPr lang="ru-RU" sz="40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7C8B1E-6C2C-4E22-A5BB-A18ACA51D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ru-RU" sz="2200" dirty="0">
                <a:latin typeface="Times New Roman"/>
                <a:cs typeface="Times New Roman"/>
              </a:rPr>
              <a:t>Интерактивный учебник представляет собой учебный материал по английскому языку, который содержит различные темы по данной дисциплине, а также тестирование по выбранной теме. Программа может использоваться в учебных заведениях и при обучении на дому. Учебник может быть полезен преподавателям, ведущим уроки английского для учеников различных возрастов. Так же для самих учеников при подготовке к сдаче экзамена. </a:t>
            </a:r>
            <a:endParaRPr lang="ru-RU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200"/>
          </a:p>
        </p:txBody>
      </p:sp>
    </p:spTree>
    <p:extLst>
      <p:ext uri="{BB962C8B-B14F-4D97-AF65-F5344CB8AC3E}">
        <p14:creationId xmlns:p14="http://schemas.microsoft.com/office/powerpoint/2010/main" val="1451289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577370-6A61-49CE-8EFD-46BD9B515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/>
              <a:t>Аналоги интерактивного учебника по английскому языку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926C11B-A692-4BE1-87F2-392E1767843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75324" y="2091095"/>
            <a:ext cx="4040451" cy="4346916"/>
          </a:xfrm>
          <a:prstGeom prst="rect">
            <a:avLst/>
          </a:prstGeom>
        </p:spPr>
      </p:pic>
      <p:pic>
        <p:nvPicPr>
          <p:cNvPr id="4" name="Объект 3">
            <a:extLst>
              <a:ext uri="{FF2B5EF4-FFF2-40B4-BE49-F238E27FC236}">
                <a16:creationId xmlns:a16="http://schemas.microsoft.com/office/drawing/2014/main" id="{CB2B38A0-65C1-47EF-8018-EB38EA8374F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01653" y="2086081"/>
            <a:ext cx="4732399" cy="444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368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618D11-6F47-48F5-B1FC-D538FD49F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Проектирование </a:t>
            </a:r>
          </a:p>
        </p:txBody>
      </p:sp>
      <p:sp>
        <p:nvSpPr>
          <p:cNvPr id="23" name="Rectangle: Rounded Corners 12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4D16B2E-86AC-4264-9C1A-A4F53CB2111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9997" y="2139484"/>
            <a:ext cx="9812005" cy="40965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75715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3">
            <a:extLst>
              <a:ext uri="{FF2B5EF4-FFF2-40B4-BE49-F238E27FC236}">
                <a16:creationId xmlns:a16="http://schemas.microsoft.com/office/drawing/2014/main" id="{7BC3FCA0-6855-447A-BD0C-80410E313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4A043D-6E40-492F-8286-BD17FD421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46" y="349664"/>
            <a:ext cx="3639746" cy="1638377"/>
          </a:xfrm>
        </p:spPr>
        <p:txBody>
          <a:bodyPr anchor="b">
            <a:normAutofit/>
          </a:bodyPr>
          <a:lstStyle/>
          <a:p>
            <a:r>
              <a:rPr lang="ru-RU" sz="3600"/>
              <a:t>Реализация и результат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71FC65-BDF9-B946-057F-F15BF05CE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987" y="2620641"/>
            <a:ext cx="3634877" cy="3023702"/>
          </a:xfrm>
        </p:spPr>
        <p:txBody>
          <a:bodyPr anchor="ctr">
            <a:normAutofit/>
          </a:bodyPr>
          <a:lstStyle/>
          <a:p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8196" y="399675"/>
            <a:ext cx="2394618" cy="2779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121BDAB-617D-4A1D-8DE0-5013655FB2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91" b="-8"/>
          <a:stretch/>
        </p:blipFill>
        <p:spPr>
          <a:xfrm>
            <a:off x="9692645" y="596271"/>
            <a:ext cx="1964247" cy="238658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669568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35D5A6-AB7A-4677-8D44-034515D66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6444" y="399675"/>
            <a:ext cx="4417383" cy="58091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BB19363-8354-4E75-A15C-A08F75517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8196" y="3429000"/>
            <a:ext cx="2394618" cy="2779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0B53DC2-A578-4B8E-8772-E4E33A14AC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79" r="7152" b="2"/>
          <a:stretch/>
        </p:blipFill>
        <p:spPr>
          <a:xfrm>
            <a:off x="9696470" y="3573932"/>
            <a:ext cx="1897011" cy="2520310"/>
          </a:xfrm>
          <a:prstGeom prst="rect">
            <a:avLst/>
          </a:prstGeom>
        </p:spPr>
      </p:pic>
      <p:pic>
        <p:nvPicPr>
          <p:cNvPr id="4" name="Объект 3">
            <a:extLst>
              <a:ext uri="{FF2B5EF4-FFF2-40B4-BE49-F238E27FC236}">
                <a16:creationId xmlns:a16="http://schemas.microsoft.com/office/drawing/2014/main" id="{C93C366B-7B02-4F03-9159-59B8E727F0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391" b="-8"/>
          <a:stretch/>
        </p:blipFill>
        <p:spPr>
          <a:xfrm>
            <a:off x="4944793" y="636210"/>
            <a:ext cx="4121293" cy="5458031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767412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53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EAD16-7BE5-44E5-BBD0-894F3D5C1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ru-RU" sz="4000"/>
              <a:t>Вывод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76ECBC-CB9D-4797-B54B-08AB5977B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/>
              <a:t>В ходе выполнения учебной практики была разработан интерактивный учебник по английскому языку. Закреплены навыки языка программирования </a:t>
            </a:r>
            <a:r>
              <a:rPr lang="en-US" sz="2200"/>
              <a:t>Python</a:t>
            </a:r>
            <a:r>
              <a:rPr lang="ru-RU" sz="2200"/>
              <a:t>, освоены основные алгоритмы. Также изучена библиотека </a:t>
            </a:r>
            <a:r>
              <a:rPr lang="en-US" sz="2200"/>
              <a:t>Tkinter, fitz </a:t>
            </a:r>
            <a:r>
              <a:rPr lang="ru-RU" sz="2200"/>
              <a:t>и </a:t>
            </a:r>
            <a:r>
              <a:rPr lang="en-US" sz="2200"/>
              <a:t>OS</a:t>
            </a:r>
            <a:r>
              <a:rPr lang="ru-RU" sz="2200"/>
              <a:t>.</a:t>
            </a:r>
          </a:p>
          <a:p>
            <a:pPr marL="0" indent="0">
              <a:buNone/>
            </a:pPr>
            <a:r>
              <a:rPr lang="ru-RU" sz="2200"/>
              <a:t>	Проведены анализ предметной области, разработка программного кода, тестирование, а также написана отчётная документация.	</a:t>
            </a:r>
          </a:p>
          <a:p>
            <a:pPr marL="0" indent="0">
              <a:buNone/>
            </a:pPr>
            <a:endParaRPr lang="ru-RU" sz="2200"/>
          </a:p>
        </p:txBody>
      </p:sp>
    </p:spTree>
    <p:extLst>
      <p:ext uri="{BB962C8B-B14F-4D97-AF65-F5344CB8AC3E}">
        <p14:creationId xmlns:p14="http://schemas.microsoft.com/office/powerpoint/2010/main" val="38014397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125</Words>
  <Application>Microsoft Office PowerPoint</Application>
  <PresentationFormat>Широкоэкранный</PresentationFormat>
  <Paragraphs>14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Интерактивный учебник по английскому языку</vt:lpstr>
      <vt:lpstr>Общие сведения</vt:lpstr>
      <vt:lpstr>Предметная область</vt:lpstr>
      <vt:lpstr>Аналоги интерактивного учебника по английскому языку</vt:lpstr>
      <vt:lpstr>Проектирование </vt:lpstr>
      <vt:lpstr>Реализация и результат 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Интерактивный учебник по английскому языку</dc:title>
  <dc:creator>Дмитрий Кривошеин</dc:creator>
  <cp:lastModifiedBy>Дмитрий Кривошеин</cp:lastModifiedBy>
  <cp:revision>32</cp:revision>
  <dcterms:created xsi:type="dcterms:W3CDTF">2024-06-25T21:00:16Z</dcterms:created>
  <dcterms:modified xsi:type="dcterms:W3CDTF">2024-06-25T21:24:07Z</dcterms:modified>
</cp:coreProperties>
</file>