
<file path=[Content_Types].xml><?xml version="1.0" encoding="utf-8"?>
<Types xmlns="http://schemas.openxmlformats.org/package/2006/content-types"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761" r:id="rId2"/>
    <p:sldId id="762" r:id="rId3"/>
    <p:sldId id="769" r:id="rId4"/>
    <p:sldId id="639" r:id="rId5"/>
    <p:sldId id="341" r:id="rId6"/>
    <p:sldId id="746" r:id="rId7"/>
    <p:sldId id="811" r:id="rId8"/>
    <p:sldId id="879" r:id="rId9"/>
    <p:sldId id="812" r:id="rId10"/>
    <p:sldId id="825" r:id="rId11"/>
    <p:sldId id="826" r:id="rId12"/>
    <p:sldId id="827" r:id="rId13"/>
    <p:sldId id="828" r:id="rId14"/>
    <p:sldId id="829" r:id="rId15"/>
    <p:sldId id="724" r:id="rId16"/>
    <p:sldId id="725" r:id="rId17"/>
    <p:sldId id="770" r:id="rId18"/>
    <p:sldId id="866" r:id="rId19"/>
    <p:sldId id="772" r:id="rId20"/>
    <p:sldId id="764" r:id="rId21"/>
    <p:sldId id="773" r:id="rId22"/>
    <p:sldId id="765" r:id="rId23"/>
    <p:sldId id="867" r:id="rId24"/>
    <p:sldId id="884" r:id="rId25"/>
    <p:sldId id="774" r:id="rId26"/>
    <p:sldId id="766" r:id="rId27"/>
    <p:sldId id="868" r:id="rId28"/>
    <p:sldId id="875" r:id="rId29"/>
    <p:sldId id="869" r:id="rId30"/>
    <p:sldId id="723" r:id="rId31"/>
    <p:sldId id="880" r:id="rId32"/>
    <p:sldId id="885" r:id="rId33"/>
    <p:sldId id="883" r:id="rId34"/>
    <p:sldId id="719" r:id="rId35"/>
    <p:sldId id="887" r:id="rId36"/>
  </p:sldIdLst>
  <p:sldSz cx="12192000" cy="6858000"/>
  <p:notesSz cx="9928225" cy="6797675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ETfQjh1za+1qbz0g0LIGg==" hashData="+jt7Q45kDPUTL/+xS3AR07b4dsjbbhcrdap+1WgGbI3RDG0TMplAhUm6Ks1k3Lq9WrtP4VMC7nHDvNO6E5iftQ=="/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jun ZHAO (NYP)" initials="ZZ(" lastIdx="1" clrIdx="0">
    <p:extLst>
      <p:ext uri="{19B8F6BF-5375-455C-9EA6-DF929625EA0E}">
        <p15:presenceInfo xmlns:p15="http://schemas.microsoft.com/office/powerpoint/2012/main" userId="S::zhao_zhujun@nyp.edu.sg::5629907f-a96e-46b9-a7d0-6a7b511e5a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BF"/>
    <a:srgbClr val="0068B3"/>
    <a:srgbClr val="E3E9F1"/>
    <a:srgbClr val="FFFFFF"/>
    <a:srgbClr val="E6E6E6"/>
    <a:srgbClr val="A0B58B"/>
    <a:srgbClr val="F9FBFF"/>
    <a:srgbClr val="0066FF"/>
    <a:srgbClr val="CCFF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87854" autoAdjust="0"/>
  </p:normalViewPr>
  <p:slideViewPr>
    <p:cSldViewPr snapToGrid="0">
      <p:cViewPr varScale="1">
        <p:scale>
          <a:sx n="55" d="100"/>
          <a:sy n="55" d="100"/>
        </p:scale>
        <p:origin x="11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jun ZHAO (NYP)" userId="5629907f-a96e-46b9-a7d0-6a7b511e5a44" providerId="ADAL" clId="{C347FFAC-1D1B-4864-9929-334AF34D3E0D}"/>
    <pc:docChg chg="custSel delSld modSld">
      <pc:chgData name="Zhujun ZHAO (NYP)" userId="5629907f-a96e-46b9-a7d0-6a7b511e5a44" providerId="ADAL" clId="{C347FFAC-1D1B-4864-9929-334AF34D3E0D}" dt="2024-12-02T12:53:41.128" v="185" actId="47"/>
      <pc:docMkLst>
        <pc:docMk/>
      </pc:docMkLst>
      <pc:sldChg chg="del">
        <pc:chgData name="Zhujun ZHAO (NYP)" userId="5629907f-a96e-46b9-a7d0-6a7b511e5a44" providerId="ADAL" clId="{C347FFAC-1D1B-4864-9929-334AF34D3E0D}" dt="2024-12-02T12:53:36.722" v="177" actId="47"/>
        <pc:sldMkLst>
          <pc:docMk/>
          <pc:sldMk cId="3344876860" sldId="383"/>
        </pc:sldMkLst>
      </pc:sldChg>
      <pc:sldChg chg="del">
        <pc:chgData name="Zhujun ZHAO (NYP)" userId="5629907f-a96e-46b9-a7d0-6a7b511e5a44" providerId="ADAL" clId="{C347FFAC-1D1B-4864-9929-334AF34D3E0D}" dt="2024-12-02T12:51:05.370" v="5" actId="47"/>
        <pc:sldMkLst>
          <pc:docMk/>
          <pc:sldMk cId="1843743672" sldId="706"/>
        </pc:sldMkLst>
      </pc:sldChg>
      <pc:sldChg chg="modSp mod">
        <pc:chgData name="Zhujun ZHAO (NYP)" userId="5629907f-a96e-46b9-a7d0-6a7b511e5a44" providerId="ADAL" clId="{C347FFAC-1D1B-4864-9929-334AF34D3E0D}" dt="2024-12-02T12:50:46.950" v="1" actId="207"/>
        <pc:sldMkLst>
          <pc:docMk/>
          <pc:sldMk cId="1417455888" sldId="724"/>
        </pc:sldMkLst>
        <pc:spChg chg="mod">
          <ac:chgData name="Zhujun ZHAO (NYP)" userId="5629907f-a96e-46b9-a7d0-6a7b511e5a44" providerId="ADAL" clId="{C347FFAC-1D1B-4864-9929-334AF34D3E0D}" dt="2024-12-02T12:50:41.681" v="0" actId="207"/>
          <ac:spMkLst>
            <pc:docMk/>
            <pc:sldMk cId="1417455888" sldId="724"/>
            <ac:spMk id="6" creationId="{83938463-EAAB-451A-AEBC-B65CA8899A2E}"/>
          </ac:spMkLst>
        </pc:spChg>
        <pc:spChg chg="mod">
          <ac:chgData name="Zhujun ZHAO (NYP)" userId="5629907f-a96e-46b9-a7d0-6a7b511e5a44" providerId="ADAL" clId="{C347FFAC-1D1B-4864-9929-334AF34D3E0D}" dt="2024-12-02T12:50:46.950" v="1" actId="207"/>
          <ac:spMkLst>
            <pc:docMk/>
            <pc:sldMk cId="1417455888" sldId="724"/>
            <ac:spMk id="7" creationId="{91812787-B4CA-4D2F-A09C-D339B9D152DA}"/>
          </ac:spMkLst>
        </pc:spChg>
      </pc:sldChg>
      <pc:sldChg chg="del">
        <pc:chgData name="Zhujun ZHAO (NYP)" userId="5629907f-a96e-46b9-a7d0-6a7b511e5a44" providerId="ADAL" clId="{C347FFAC-1D1B-4864-9929-334AF34D3E0D}" dt="2024-12-02T12:53:35.942" v="175" actId="47"/>
        <pc:sldMkLst>
          <pc:docMk/>
          <pc:sldMk cId="4088851001" sldId="752"/>
        </pc:sldMkLst>
      </pc:sldChg>
      <pc:sldChg chg="del">
        <pc:chgData name="Zhujun ZHAO (NYP)" userId="5629907f-a96e-46b9-a7d0-6a7b511e5a44" providerId="ADAL" clId="{C347FFAC-1D1B-4864-9929-334AF34D3E0D}" dt="2024-12-02T12:53:36.345" v="176" actId="47"/>
        <pc:sldMkLst>
          <pc:docMk/>
          <pc:sldMk cId="4099024977" sldId="753"/>
        </pc:sldMkLst>
      </pc:sldChg>
      <pc:sldChg chg="del">
        <pc:chgData name="Zhujun ZHAO (NYP)" userId="5629907f-a96e-46b9-a7d0-6a7b511e5a44" providerId="ADAL" clId="{C347FFAC-1D1B-4864-9929-334AF34D3E0D}" dt="2024-12-02T12:53:37.160" v="178" actId="47"/>
        <pc:sldMkLst>
          <pc:docMk/>
          <pc:sldMk cId="3633886663" sldId="755"/>
        </pc:sldMkLst>
      </pc:sldChg>
      <pc:sldChg chg="del">
        <pc:chgData name="Zhujun ZHAO (NYP)" userId="5629907f-a96e-46b9-a7d0-6a7b511e5a44" providerId="ADAL" clId="{C347FFAC-1D1B-4864-9929-334AF34D3E0D}" dt="2024-12-02T12:53:37.566" v="179" actId="47"/>
        <pc:sldMkLst>
          <pc:docMk/>
          <pc:sldMk cId="2869000414" sldId="756"/>
        </pc:sldMkLst>
      </pc:sldChg>
      <pc:sldChg chg="del">
        <pc:chgData name="Zhujun ZHAO (NYP)" userId="5629907f-a96e-46b9-a7d0-6a7b511e5a44" providerId="ADAL" clId="{C347FFAC-1D1B-4864-9929-334AF34D3E0D}" dt="2024-12-02T12:53:35.546" v="174" actId="47"/>
        <pc:sldMkLst>
          <pc:docMk/>
          <pc:sldMk cId="2505042021" sldId="757"/>
        </pc:sldMkLst>
      </pc:sldChg>
      <pc:sldChg chg="del">
        <pc:chgData name="Zhujun ZHAO (NYP)" userId="5629907f-a96e-46b9-a7d0-6a7b511e5a44" providerId="ADAL" clId="{C347FFAC-1D1B-4864-9929-334AF34D3E0D}" dt="2024-12-02T12:53:38.517" v="180" actId="47"/>
        <pc:sldMkLst>
          <pc:docMk/>
          <pc:sldMk cId="4112677453" sldId="758"/>
        </pc:sldMkLst>
      </pc:sldChg>
      <pc:sldChg chg="del">
        <pc:chgData name="Zhujun ZHAO (NYP)" userId="5629907f-a96e-46b9-a7d0-6a7b511e5a44" providerId="ADAL" clId="{C347FFAC-1D1B-4864-9929-334AF34D3E0D}" dt="2024-12-02T12:51:03.115" v="4" actId="47"/>
        <pc:sldMkLst>
          <pc:docMk/>
          <pc:sldMk cId="1430035840" sldId="763"/>
        </pc:sldMkLst>
      </pc:sldChg>
      <pc:sldChg chg="del">
        <pc:chgData name="Zhujun ZHAO (NYP)" userId="5629907f-a96e-46b9-a7d0-6a7b511e5a44" providerId="ADAL" clId="{C347FFAC-1D1B-4864-9929-334AF34D3E0D}" dt="2024-12-02T12:53:26.949" v="155" actId="47"/>
        <pc:sldMkLst>
          <pc:docMk/>
          <pc:sldMk cId="3610325743" sldId="767"/>
        </pc:sldMkLst>
      </pc:sldChg>
      <pc:sldChg chg="del">
        <pc:chgData name="Zhujun ZHAO (NYP)" userId="5629907f-a96e-46b9-a7d0-6a7b511e5a44" providerId="ADAL" clId="{C347FFAC-1D1B-4864-9929-334AF34D3E0D}" dt="2024-12-02T12:53:33.503" v="169" actId="47"/>
        <pc:sldMkLst>
          <pc:docMk/>
          <pc:sldMk cId="3190448231" sldId="768"/>
        </pc:sldMkLst>
      </pc:sldChg>
      <pc:sldChg chg="del">
        <pc:chgData name="Zhujun ZHAO (NYP)" userId="5629907f-a96e-46b9-a7d0-6a7b511e5a44" providerId="ADAL" clId="{C347FFAC-1D1B-4864-9929-334AF34D3E0D}" dt="2024-12-02T12:53:27.291" v="156" actId="47"/>
        <pc:sldMkLst>
          <pc:docMk/>
          <pc:sldMk cId="4286002346" sldId="771"/>
        </pc:sldMkLst>
      </pc:sldChg>
      <pc:sldChg chg="mod modShow">
        <pc:chgData name="Zhujun ZHAO (NYP)" userId="5629907f-a96e-46b9-a7d0-6a7b511e5a44" providerId="ADAL" clId="{C347FFAC-1D1B-4864-9929-334AF34D3E0D}" dt="2024-12-02T12:51:01.147" v="3" actId="729"/>
        <pc:sldMkLst>
          <pc:docMk/>
          <pc:sldMk cId="3989776045" sldId="772"/>
        </pc:sldMkLst>
      </pc:sldChg>
      <pc:sldChg chg="del">
        <pc:chgData name="Zhujun ZHAO (NYP)" userId="5629907f-a96e-46b9-a7d0-6a7b511e5a44" providerId="ADAL" clId="{C347FFAC-1D1B-4864-9929-334AF34D3E0D}" dt="2024-12-02T12:53:31.523" v="166" actId="47"/>
        <pc:sldMkLst>
          <pc:docMk/>
          <pc:sldMk cId="774366503" sldId="775"/>
        </pc:sldMkLst>
      </pc:sldChg>
      <pc:sldChg chg="del">
        <pc:chgData name="Zhujun ZHAO (NYP)" userId="5629907f-a96e-46b9-a7d0-6a7b511e5a44" providerId="ADAL" clId="{C347FFAC-1D1B-4864-9929-334AF34D3E0D}" dt="2024-12-02T12:53:34.705" v="172" actId="47"/>
        <pc:sldMkLst>
          <pc:docMk/>
          <pc:sldMk cId="1625167210" sldId="776"/>
        </pc:sldMkLst>
      </pc:sldChg>
      <pc:sldChg chg="del">
        <pc:chgData name="Zhujun ZHAO (NYP)" userId="5629907f-a96e-46b9-a7d0-6a7b511e5a44" providerId="ADAL" clId="{C347FFAC-1D1B-4864-9929-334AF34D3E0D}" dt="2024-12-02T12:53:35.164" v="173" actId="47"/>
        <pc:sldMkLst>
          <pc:docMk/>
          <pc:sldMk cId="2064828203" sldId="777"/>
        </pc:sldMkLst>
      </pc:sldChg>
      <pc:sldChg chg="del">
        <pc:chgData name="Zhujun ZHAO (NYP)" userId="5629907f-a96e-46b9-a7d0-6a7b511e5a44" providerId="ADAL" clId="{C347FFAC-1D1B-4864-9929-334AF34D3E0D}" dt="2024-12-02T12:53:34.262" v="171" actId="47"/>
        <pc:sldMkLst>
          <pc:docMk/>
          <pc:sldMk cId="42993889" sldId="778"/>
        </pc:sldMkLst>
      </pc:sldChg>
      <pc:sldChg chg="del">
        <pc:chgData name="Zhujun ZHAO (NYP)" userId="5629907f-a96e-46b9-a7d0-6a7b511e5a44" providerId="ADAL" clId="{C347FFAC-1D1B-4864-9929-334AF34D3E0D}" dt="2024-12-02T12:53:28.318" v="158" actId="47"/>
        <pc:sldMkLst>
          <pc:docMk/>
          <pc:sldMk cId="1404668107" sldId="779"/>
        </pc:sldMkLst>
      </pc:sldChg>
      <pc:sldChg chg="del">
        <pc:chgData name="Zhujun ZHAO (NYP)" userId="5629907f-a96e-46b9-a7d0-6a7b511e5a44" providerId="ADAL" clId="{C347FFAC-1D1B-4864-9929-334AF34D3E0D}" dt="2024-12-02T12:53:28.678" v="159" actId="47"/>
        <pc:sldMkLst>
          <pc:docMk/>
          <pc:sldMk cId="1206244537" sldId="780"/>
        </pc:sldMkLst>
      </pc:sldChg>
      <pc:sldChg chg="del">
        <pc:chgData name="Zhujun ZHAO (NYP)" userId="5629907f-a96e-46b9-a7d0-6a7b511e5a44" providerId="ADAL" clId="{C347FFAC-1D1B-4864-9929-334AF34D3E0D}" dt="2024-12-02T12:53:29.088" v="160" actId="47"/>
        <pc:sldMkLst>
          <pc:docMk/>
          <pc:sldMk cId="3706346465" sldId="781"/>
        </pc:sldMkLst>
      </pc:sldChg>
      <pc:sldChg chg="del">
        <pc:chgData name="Zhujun ZHAO (NYP)" userId="5629907f-a96e-46b9-a7d0-6a7b511e5a44" providerId="ADAL" clId="{C347FFAC-1D1B-4864-9929-334AF34D3E0D}" dt="2024-12-02T12:53:29.853" v="162" actId="47"/>
        <pc:sldMkLst>
          <pc:docMk/>
          <pc:sldMk cId="2795420991" sldId="782"/>
        </pc:sldMkLst>
      </pc:sldChg>
      <pc:sldChg chg="del">
        <pc:chgData name="Zhujun ZHAO (NYP)" userId="5629907f-a96e-46b9-a7d0-6a7b511e5a44" providerId="ADAL" clId="{C347FFAC-1D1B-4864-9929-334AF34D3E0D}" dt="2024-12-02T12:53:33.868" v="170" actId="47"/>
        <pc:sldMkLst>
          <pc:docMk/>
          <pc:sldMk cId="3447276603" sldId="784"/>
        </pc:sldMkLst>
      </pc:sldChg>
      <pc:sldChg chg="del">
        <pc:chgData name="Zhujun ZHAO (NYP)" userId="5629907f-a96e-46b9-a7d0-6a7b511e5a44" providerId="ADAL" clId="{C347FFAC-1D1B-4864-9929-334AF34D3E0D}" dt="2024-12-02T12:50:51.815" v="2" actId="47"/>
        <pc:sldMkLst>
          <pc:docMk/>
          <pc:sldMk cId="2113635521" sldId="788"/>
        </pc:sldMkLst>
      </pc:sldChg>
      <pc:sldChg chg="del">
        <pc:chgData name="Zhujun ZHAO (NYP)" userId="5629907f-a96e-46b9-a7d0-6a7b511e5a44" providerId="ADAL" clId="{C347FFAC-1D1B-4864-9929-334AF34D3E0D}" dt="2024-12-02T12:53:39.347" v="182" actId="47"/>
        <pc:sldMkLst>
          <pc:docMk/>
          <pc:sldMk cId="1988709538" sldId="806"/>
        </pc:sldMkLst>
      </pc:sldChg>
      <pc:sldChg chg="del">
        <pc:chgData name="Zhujun ZHAO (NYP)" userId="5629907f-a96e-46b9-a7d0-6a7b511e5a44" providerId="ADAL" clId="{C347FFAC-1D1B-4864-9929-334AF34D3E0D}" dt="2024-12-02T12:53:39.753" v="183" actId="47"/>
        <pc:sldMkLst>
          <pc:docMk/>
          <pc:sldMk cId="3101342501" sldId="863"/>
        </pc:sldMkLst>
      </pc:sldChg>
      <pc:sldChg chg="del">
        <pc:chgData name="Zhujun ZHAO (NYP)" userId="5629907f-a96e-46b9-a7d0-6a7b511e5a44" providerId="ADAL" clId="{C347FFAC-1D1B-4864-9929-334AF34D3E0D}" dt="2024-12-02T12:53:38.891" v="181" actId="47"/>
        <pc:sldMkLst>
          <pc:docMk/>
          <pc:sldMk cId="259808420" sldId="864"/>
        </pc:sldMkLst>
      </pc:sldChg>
      <pc:sldChg chg="del">
        <pc:chgData name="Zhujun ZHAO (NYP)" userId="5629907f-a96e-46b9-a7d0-6a7b511e5a44" providerId="ADAL" clId="{C347FFAC-1D1B-4864-9929-334AF34D3E0D}" dt="2024-12-02T12:53:40.271" v="184" actId="47"/>
        <pc:sldMkLst>
          <pc:docMk/>
          <pc:sldMk cId="2588264374" sldId="865"/>
        </pc:sldMkLst>
      </pc:sldChg>
      <pc:sldChg chg="del">
        <pc:chgData name="Zhujun ZHAO (NYP)" userId="5629907f-a96e-46b9-a7d0-6a7b511e5a44" providerId="ADAL" clId="{C347FFAC-1D1B-4864-9929-334AF34D3E0D}" dt="2024-12-02T12:51:20.293" v="6" actId="47"/>
        <pc:sldMkLst>
          <pc:docMk/>
          <pc:sldMk cId="3484162628" sldId="870"/>
        </pc:sldMkLst>
      </pc:sldChg>
      <pc:sldChg chg="del">
        <pc:chgData name="Zhujun ZHAO (NYP)" userId="5629907f-a96e-46b9-a7d0-6a7b511e5a44" providerId="ADAL" clId="{C347FFAC-1D1B-4864-9929-334AF34D3E0D}" dt="2024-12-02T12:53:27.909" v="157" actId="47"/>
        <pc:sldMkLst>
          <pc:docMk/>
          <pc:sldMk cId="2226498770" sldId="872"/>
        </pc:sldMkLst>
      </pc:sldChg>
      <pc:sldChg chg="del">
        <pc:chgData name="Zhujun ZHAO (NYP)" userId="5629907f-a96e-46b9-a7d0-6a7b511e5a44" providerId="ADAL" clId="{C347FFAC-1D1B-4864-9929-334AF34D3E0D}" dt="2024-12-02T12:53:30.273" v="163" actId="47"/>
        <pc:sldMkLst>
          <pc:docMk/>
          <pc:sldMk cId="995183599" sldId="873"/>
        </pc:sldMkLst>
      </pc:sldChg>
      <pc:sldChg chg="del">
        <pc:chgData name="Zhujun ZHAO (NYP)" userId="5629907f-a96e-46b9-a7d0-6a7b511e5a44" providerId="ADAL" clId="{C347FFAC-1D1B-4864-9929-334AF34D3E0D}" dt="2024-12-02T12:53:41.128" v="185" actId="47"/>
        <pc:sldMkLst>
          <pc:docMk/>
          <pc:sldMk cId="460036223" sldId="874"/>
        </pc:sldMkLst>
      </pc:sldChg>
      <pc:sldChg chg="del">
        <pc:chgData name="Zhujun ZHAO (NYP)" userId="5629907f-a96e-46b9-a7d0-6a7b511e5a44" providerId="ADAL" clId="{C347FFAC-1D1B-4864-9929-334AF34D3E0D}" dt="2024-12-02T12:53:32.084" v="167" actId="47"/>
        <pc:sldMkLst>
          <pc:docMk/>
          <pc:sldMk cId="709101406" sldId="876"/>
        </pc:sldMkLst>
      </pc:sldChg>
      <pc:sldChg chg="del">
        <pc:chgData name="Zhujun ZHAO (NYP)" userId="5629907f-a96e-46b9-a7d0-6a7b511e5a44" providerId="ADAL" clId="{C347FFAC-1D1B-4864-9929-334AF34D3E0D}" dt="2024-12-02T12:53:29.453" v="161" actId="47"/>
        <pc:sldMkLst>
          <pc:docMk/>
          <pc:sldMk cId="634731153" sldId="878"/>
        </pc:sldMkLst>
      </pc:sldChg>
      <pc:sldChg chg="delSp mod">
        <pc:chgData name="Zhujun ZHAO (NYP)" userId="5629907f-a96e-46b9-a7d0-6a7b511e5a44" providerId="ADAL" clId="{C347FFAC-1D1B-4864-9929-334AF34D3E0D}" dt="2024-12-02T12:51:23.565" v="9" actId="478"/>
        <pc:sldMkLst>
          <pc:docMk/>
          <pc:sldMk cId="1406759539" sldId="880"/>
        </pc:sldMkLst>
        <pc:picChg chg="del">
          <ac:chgData name="Zhujun ZHAO (NYP)" userId="5629907f-a96e-46b9-a7d0-6a7b511e5a44" providerId="ADAL" clId="{C347FFAC-1D1B-4864-9929-334AF34D3E0D}" dt="2024-12-02T12:51:22.318" v="7" actId="478"/>
          <ac:picMkLst>
            <pc:docMk/>
            <pc:sldMk cId="1406759539" sldId="880"/>
            <ac:picMk id="2" creationId="{87A623B6-C930-B2F4-3B5F-C2AAF5666B02}"/>
          </ac:picMkLst>
        </pc:picChg>
        <pc:picChg chg="del">
          <ac:chgData name="Zhujun ZHAO (NYP)" userId="5629907f-a96e-46b9-a7d0-6a7b511e5a44" providerId="ADAL" clId="{C347FFAC-1D1B-4864-9929-334AF34D3E0D}" dt="2024-12-02T12:51:23.101" v="8" actId="478"/>
          <ac:picMkLst>
            <pc:docMk/>
            <pc:sldMk cId="1406759539" sldId="880"/>
            <ac:picMk id="3" creationId="{F5890BEC-B0B5-7FCB-C757-EBD8A7A56075}"/>
          </ac:picMkLst>
        </pc:picChg>
        <pc:picChg chg="del">
          <ac:chgData name="Zhujun ZHAO (NYP)" userId="5629907f-a96e-46b9-a7d0-6a7b511e5a44" providerId="ADAL" clId="{C347FFAC-1D1B-4864-9929-334AF34D3E0D}" dt="2024-12-02T12:51:23.565" v="9" actId="478"/>
          <ac:picMkLst>
            <pc:docMk/>
            <pc:sldMk cId="1406759539" sldId="880"/>
            <ac:picMk id="5" creationId="{4C59D1ED-0227-40C1-A6DA-EDB9B5D4ADF0}"/>
          </ac:picMkLst>
        </pc:picChg>
      </pc:sldChg>
      <pc:sldChg chg="del">
        <pc:chgData name="Zhujun ZHAO (NYP)" userId="5629907f-a96e-46b9-a7d0-6a7b511e5a44" providerId="ADAL" clId="{C347FFAC-1D1B-4864-9929-334AF34D3E0D}" dt="2024-12-02T12:53:30.608" v="164" actId="47"/>
        <pc:sldMkLst>
          <pc:docMk/>
          <pc:sldMk cId="3795902430" sldId="881"/>
        </pc:sldMkLst>
      </pc:sldChg>
      <pc:sldChg chg="del">
        <pc:chgData name="Zhujun ZHAO (NYP)" userId="5629907f-a96e-46b9-a7d0-6a7b511e5a44" providerId="ADAL" clId="{C347FFAC-1D1B-4864-9929-334AF34D3E0D}" dt="2024-12-02T12:53:31.080" v="165" actId="47"/>
        <pc:sldMkLst>
          <pc:docMk/>
          <pc:sldMk cId="2196556219" sldId="882"/>
        </pc:sldMkLst>
      </pc:sldChg>
      <pc:sldChg chg="delSp modSp mod">
        <pc:chgData name="Zhujun ZHAO (NYP)" userId="5629907f-a96e-46b9-a7d0-6a7b511e5a44" providerId="ADAL" clId="{C347FFAC-1D1B-4864-9929-334AF34D3E0D}" dt="2024-12-02T12:52:46.299" v="154" actId="478"/>
        <pc:sldMkLst>
          <pc:docMk/>
          <pc:sldMk cId="2460522210" sldId="883"/>
        </pc:sldMkLst>
        <pc:spChg chg="mod">
          <ac:chgData name="Zhujun ZHAO (NYP)" userId="5629907f-a96e-46b9-a7d0-6a7b511e5a44" providerId="ADAL" clId="{C347FFAC-1D1B-4864-9929-334AF34D3E0D}" dt="2024-12-02T12:52:43.249" v="153" actId="20577"/>
          <ac:spMkLst>
            <pc:docMk/>
            <pc:sldMk cId="2460522210" sldId="883"/>
            <ac:spMk id="6" creationId="{4B6822D6-C963-C9B9-E8D8-BAEE81F0441E}"/>
          </ac:spMkLst>
        </pc:spChg>
        <pc:spChg chg="del mod">
          <ac:chgData name="Zhujun ZHAO (NYP)" userId="5629907f-a96e-46b9-a7d0-6a7b511e5a44" providerId="ADAL" clId="{C347FFAC-1D1B-4864-9929-334AF34D3E0D}" dt="2024-12-02T12:52:46.299" v="154" actId="478"/>
          <ac:spMkLst>
            <pc:docMk/>
            <pc:sldMk cId="2460522210" sldId="883"/>
            <ac:spMk id="8" creationId="{1BD4D745-A17D-A6C8-49A8-2726F0E24761}"/>
          </ac:spMkLst>
        </pc:spChg>
      </pc:sldChg>
      <pc:sldChg chg="del">
        <pc:chgData name="Zhujun ZHAO (NYP)" userId="5629907f-a96e-46b9-a7d0-6a7b511e5a44" providerId="ADAL" clId="{C347FFAC-1D1B-4864-9929-334AF34D3E0D}" dt="2024-12-02T12:53:32.869" v="168" actId="47"/>
        <pc:sldMkLst>
          <pc:docMk/>
          <pc:sldMk cId="2629537865" sldId="8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586675-B3F9-4D1C-ABFF-7186DCCC22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77CB9-D92E-47CC-B604-5E2323A6EB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24CA7-79CA-4132-BCC0-3E31DD0AAEA8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C69BD-F0CC-46A7-87C1-D13F9E838F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OE 01_01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2D81A-A210-4E8F-BCF5-50F6E4D849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842E-B493-45FA-B93E-C763ECC048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70650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D6309-F09C-4D03-8021-D24186D6D914}" type="datetimeFigureOut">
              <a:rPr lang="en-SG" smtClean="0"/>
              <a:t>2/12/2024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SG"/>
              <a:t>OE 01_01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2330-B706-4E08-BB6C-09EC2A28B4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724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https://nyp.padlet.org/embed/y8o8d5rfqauh6wi3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SG"/>
              <a:t>OE 01_01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42330-B706-4E08-BB6C-09EC2A28B44C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525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7C26-8B9D-4CBD-A2F4-5B9B8B82422A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OE 01_01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E033-FED0-48BC-90F7-695C2D9E48DF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OE 01_01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64EA-49D6-42C2-9E04-1AB591597F3C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OE 01_01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4EDD-CD7E-469E-89A1-0A48E314118F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217920"/>
            <a:ext cx="5901189" cy="320040"/>
          </a:xfrm>
        </p:spPr>
        <p:txBody>
          <a:bodyPr/>
          <a:lstStyle/>
          <a:p>
            <a:r>
              <a:rPr lang="en-US"/>
              <a:t>OE 01_01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95060"/>
            <a:ext cx="5901189" cy="320040"/>
          </a:xfrm>
        </p:spPr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OE 01_01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63382" y="65151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1695F75A-FFFB-4B47-B8A6-3CAC5F1B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24658"/>
            <a:ext cx="5901189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OE 01_01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A816EC28-9D4B-44B6-85E7-99B8D5E6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3382" y="65151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195060"/>
            <a:ext cx="5901189" cy="320040"/>
          </a:xfrm>
        </p:spPr>
        <p:txBody>
          <a:bodyPr/>
          <a:lstStyle/>
          <a:p>
            <a:r>
              <a:rPr lang="en-US"/>
              <a:t>OE 01_01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26240" y="65151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4395-2BFC-48BB-9B4A-89E9B61DEE2C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37960"/>
            <a:ext cx="5901189" cy="320040"/>
          </a:xfrm>
        </p:spPr>
        <p:txBody>
          <a:bodyPr/>
          <a:lstStyle/>
          <a:p>
            <a:r>
              <a:rPr lang="en-US"/>
              <a:t>OE 01_01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3D76-6A54-45E9-A75A-3C4B795ACF91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08143"/>
            <a:ext cx="5901189" cy="320040"/>
          </a:xfrm>
        </p:spPr>
        <p:txBody>
          <a:bodyPr/>
          <a:lstStyle/>
          <a:p>
            <a:r>
              <a:rPr lang="en-US"/>
              <a:t>OE 01_01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F72C-3049-4D96-AF14-50889EE4EBF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OE 01_01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DD3CF3-A855-43D1-814B-153CDA8B7636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OE 01_01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CDEE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DB26ED-A8E8-4336-A823-0A24D7BA4269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OE 01_01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MSIPCMContentMarking" descr="{&quot;HashCode&quot;:123110333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9D27B27-7BD8-CA1F-F5A9-FB8DF1C195FA}"/>
              </a:ext>
            </a:extLst>
          </p:cNvPr>
          <p:cNvSpPr txBox="1"/>
          <p:nvPr userDrawn="1"/>
        </p:nvSpPr>
        <p:spPr>
          <a:xfrm>
            <a:off x="0" y="0"/>
            <a:ext cx="209247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and Non-Sensitive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7" Type="http://schemas.openxmlformats.org/officeDocument/2006/relationships/image" Target="../media/image28.png"/><Relationship Id="rId2" Type="http://schemas.microsoft.com/office/2007/relationships/media" Target="../media/media1.mp3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media2.mp3"/><Relationship Id="rId4" Type="http://schemas.microsoft.com/office/2007/relationships/media" Target="../media/media2.mp3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7" Type="http://schemas.openxmlformats.org/officeDocument/2006/relationships/image" Target="../media/image28.png"/><Relationship Id="rId2" Type="http://schemas.microsoft.com/office/2007/relationships/media" Target="../media/media1.mp3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media2.mp3"/><Relationship Id="rId4" Type="http://schemas.microsoft.com/office/2007/relationships/media" Target="../media/media2.mp3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34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15F064-53FF-4908-AC1B-78806D9E2294}"/>
              </a:ext>
            </a:extLst>
          </p:cNvPr>
          <p:cNvSpPr>
            <a:spLocks/>
          </p:cNvSpPr>
          <p:nvPr/>
        </p:nvSpPr>
        <p:spPr>
          <a:xfrm>
            <a:off x="-106680" y="-121920"/>
            <a:ext cx="12405360" cy="7101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3B782-A200-4F62-B0C8-A931AFCDD4AE}"/>
              </a:ext>
            </a:extLst>
          </p:cNvPr>
          <p:cNvSpPr txBox="1">
            <a:spLocks/>
          </p:cNvSpPr>
          <p:nvPr/>
        </p:nvSpPr>
        <p:spPr>
          <a:xfrm>
            <a:off x="3967962" y="1292034"/>
            <a:ext cx="5515916" cy="95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z="4800" i="1" dirty="0">
                <a:solidFill>
                  <a:schemeClr val="tx1"/>
                </a:solidFill>
                <a:latin typeface="+mn-lt"/>
              </a:rPr>
              <a:t>Guten Abend!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97C377-44CA-4936-8440-FD1C13F17402}"/>
              </a:ext>
            </a:extLst>
          </p:cNvPr>
          <p:cNvSpPr txBox="1">
            <a:spLocks/>
          </p:cNvSpPr>
          <p:nvPr/>
        </p:nvSpPr>
        <p:spPr>
          <a:xfrm>
            <a:off x="1694299" y="3669782"/>
            <a:ext cx="5515916" cy="95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z="4800" i="1" dirty="0">
                <a:solidFill>
                  <a:schemeClr val="tx1"/>
                </a:solidFill>
                <a:latin typeface="+mn-lt"/>
              </a:rPr>
              <a:t>Abend!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B745ED-0770-4420-935F-1083BA742264}"/>
              </a:ext>
            </a:extLst>
          </p:cNvPr>
          <p:cNvSpPr txBox="1">
            <a:spLocks/>
          </p:cNvSpPr>
          <p:nvPr/>
        </p:nvSpPr>
        <p:spPr>
          <a:xfrm>
            <a:off x="7056245" y="4147456"/>
            <a:ext cx="5515916" cy="95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z="4800" i="1" dirty="0">
                <a:solidFill>
                  <a:schemeClr val="tx1"/>
                </a:solidFill>
                <a:latin typeface="+mn-lt"/>
              </a:rPr>
              <a:t>Hallo!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30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6FD01C-59A7-F4A3-8905-9754F85E85A0}"/>
              </a:ext>
            </a:extLst>
          </p:cNvPr>
          <p:cNvSpPr/>
          <p:nvPr/>
        </p:nvSpPr>
        <p:spPr>
          <a:xfrm>
            <a:off x="0" y="0"/>
            <a:ext cx="12192000" cy="712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60D3E-9511-DFFF-EFE8-978F98FD1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29" y="1357013"/>
            <a:ext cx="10908000" cy="53823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A08AE6-8E0E-540B-D3C2-72D159EF90DC}"/>
              </a:ext>
            </a:extLst>
          </p:cNvPr>
          <p:cNvSpPr/>
          <p:nvPr/>
        </p:nvSpPr>
        <p:spPr>
          <a:xfrm>
            <a:off x="0" y="367188"/>
            <a:ext cx="12192000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Kapitel</a:t>
            </a:r>
            <a:r>
              <a:rPr lang="en-US" sz="2800" dirty="0">
                <a:solidFill>
                  <a:schemeClr val="tx1"/>
                </a:solidFill>
              </a:rPr>
              <a:t> 2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49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6FD01C-59A7-F4A3-8905-9754F85E85A0}"/>
              </a:ext>
            </a:extLst>
          </p:cNvPr>
          <p:cNvSpPr/>
          <p:nvPr/>
        </p:nvSpPr>
        <p:spPr>
          <a:xfrm>
            <a:off x="0" y="0"/>
            <a:ext cx="12192000" cy="712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F574D-04CE-90D3-ADB8-23A2A2C62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87" y="99264"/>
            <a:ext cx="10615113" cy="69746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579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6FD01C-59A7-F4A3-8905-9754F85E85A0}"/>
              </a:ext>
            </a:extLst>
          </p:cNvPr>
          <p:cNvSpPr/>
          <p:nvPr/>
        </p:nvSpPr>
        <p:spPr>
          <a:xfrm>
            <a:off x="0" y="0"/>
            <a:ext cx="12192000" cy="712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4E93F-9072-318E-3DFC-F0B5ED17FC34}"/>
              </a:ext>
            </a:extLst>
          </p:cNvPr>
          <p:cNvGrpSpPr/>
          <p:nvPr/>
        </p:nvGrpSpPr>
        <p:grpSpPr>
          <a:xfrm>
            <a:off x="467687" y="1204164"/>
            <a:ext cx="11077200" cy="6974636"/>
            <a:chOff x="251787" y="99264"/>
            <a:chExt cx="11077200" cy="69746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94F574D-04CE-90D3-ADB8-23A2A2C62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287" y="99264"/>
              <a:ext cx="10615113" cy="697463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D81D4E-94C2-FC02-EC1E-89598C77C3F2}"/>
                </a:ext>
              </a:extLst>
            </p:cNvPr>
            <p:cNvSpPr/>
            <p:nvPr/>
          </p:nvSpPr>
          <p:spPr>
            <a:xfrm>
              <a:off x="609600" y="647700"/>
              <a:ext cx="10325100" cy="642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D732F-2ADA-D9EB-92FD-EC9ABBDA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946" y="707940"/>
              <a:ext cx="10282285" cy="148915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C40E3C-7F5F-0AB2-E751-5BD6BFF34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787" y="2643029"/>
              <a:ext cx="11077200" cy="227676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EFF0B-7EB8-3743-7418-4F8873976181}"/>
              </a:ext>
            </a:extLst>
          </p:cNvPr>
          <p:cNvSpPr/>
          <p:nvPr/>
        </p:nvSpPr>
        <p:spPr>
          <a:xfrm>
            <a:off x="467687" y="6020993"/>
            <a:ext cx="11152813" cy="2157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95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6FD01C-59A7-F4A3-8905-9754F85E85A0}"/>
              </a:ext>
            </a:extLst>
          </p:cNvPr>
          <p:cNvSpPr/>
          <p:nvPr/>
        </p:nvSpPr>
        <p:spPr>
          <a:xfrm>
            <a:off x="0" y="1089605"/>
            <a:ext cx="12192000" cy="5768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867B1D-EAA9-97BC-EB4C-6FB028532B0C}"/>
              </a:ext>
            </a:extLst>
          </p:cNvPr>
          <p:cNvSpPr/>
          <p:nvPr/>
        </p:nvSpPr>
        <p:spPr>
          <a:xfrm>
            <a:off x="-1" y="367188"/>
            <a:ext cx="12192001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ALeRT Survey</a:t>
            </a:r>
            <a:endParaRPr lang="de-D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5AE03-A481-AD37-12D9-15BD0DBF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50" y="5768395"/>
            <a:ext cx="8916644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344795-20ED-A23D-B3A7-CB020E82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50" y="1993358"/>
            <a:ext cx="11050542" cy="245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22E05-4EBC-F02D-4ABF-E5C77A9B4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50" y="4863851"/>
            <a:ext cx="10126488" cy="771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E9186E-D3AD-D5F6-931F-C87F38CE5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50" y="4533820"/>
            <a:ext cx="926710" cy="34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79EF4F-9430-9B55-7124-BA23BF35D1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392" y="4569820"/>
            <a:ext cx="1111153" cy="27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E3B5CE-BBE2-EEA0-67C3-7FA836997D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850" y="1390628"/>
            <a:ext cx="11253049" cy="5200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F61173-54C2-B3EA-80D1-0FB5E9DFEBBF}"/>
              </a:ext>
            </a:extLst>
          </p:cNvPr>
          <p:cNvSpPr txBox="1"/>
          <p:nvPr/>
        </p:nvSpPr>
        <p:spPr>
          <a:xfrm>
            <a:off x="1373449" y="45421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3DF84D-EBBB-9B50-9A8D-AFAE00A376AB}"/>
              </a:ext>
            </a:extLst>
          </p:cNvPr>
          <p:cNvSpPr/>
          <p:nvPr/>
        </p:nvSpPr>
        <p:spPr>
          <a:xfrm>
            <a:off x="8483721" y="4772879"/>
            <a:ext cx="152279" cy="520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9EC259-CDEA-DED8-1C3E-85A4BD571546}"/>
              </a:ext>
            </a:extLst>
          </p:cNvPr>
          <p:cNvSpPr txBox="1"/>
          <p:nvPr/>
        </p:nvSpPr>
        <p:spPr>
          <a:xfrm>
            <a:off x="8407467" y="488374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09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6FD01C-59A7-F4A3-8905-9754F85E85A0}"/>
              </a:ext>
            </a:extLst>
          </p:cNvPr>
          <p:cNvSpPr/>
          <p:nvPr/>
        </p:nvSpPr>
        <p:spPr>
          <a:xfrm>
            <a:off x="0" y="1089605"/>
            <a:ext cx="12192000" cy="5768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867B1D-EAA9-97BC-EB4C-6FB028532B0C}"/>
              </a:ext>
            </a:extLst>
          </p:cNvPr>
          <p:cNvSpPr/>
          <p:nvPr/>
        </p:nvSpPr>
        <p:spPr>
          <a:xfrm>
            <a:off x="-1" y="367188"/>
            <a:ext cx="12192001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ALeRT Survey</a:t>
            </a:r>
            <a:endParaRPr lang="de-D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CE5BE-84CF-4EE2-00F9-BD69EFBAB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6670"/>
            <a:ext cx="6259481" cy="29351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71BCD2-E11A-E307-6455-D7E8D34C5795}"/>
              </a:ext>
            </a:extLst>
          </p:cNvPr>
          <p:cNvSpPr/>
          <p:nvPr/>
        </p:nvSpPr>
        <p:spPr>
          <a:xfrm>
            <a:off x="11207848" y="4262290"/>
            <a:ext cx="43965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11D76-DDC0-6431-8B5B-F236B692EFA8}"/>
              </a:ext>
            </a:extLst>
          </p:cNvPr>
          <p:cNvSpPr/>
          <p:nvPr/>
        </p:nvSpPr>
        <p:spPr>
          <a:xfrm>
            <a:off x="7309512" y="5068916"/>
            <a:ext cx="334288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50084B4-294A-0D3C-B43A-15CDDA186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491" y="2228064"/>
            <a:ext cx="6231639" cy="32863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767E78A-42E4-202D-A137-89F30EC3FD4B}"/>
              </a:ext>
            </a:extLst>
          </p:cNvPr>
          <p:cNvSpPr/>
          <p:nvPr/>
        </p:nvSpPr>
        <p:spPr>
          <a:xfrm>
            <a:off x="11146556" y="4902962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B9B8CC-98EE-14F6-3811-9B1074B3A93C}"/>
              </a:ext>
            </a:extLst>
          </p:cNvPr>
          <p:cNvSpPr/>
          <p:nvPr/>
        </p:nvSpPr>
        <p:spPr>
          <a:xfrm>
            <a:off x="11262952" y="4131170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92E25CF-234C-AEF7-0712-109E0AE5DFB3}"/>
              </a:ext>
            </a:extLst>
          </p:cNvPr>
          <p:cNvSpPr/>
          <p:nvPr/>
        </p:nvSpPr>
        <p:spPr>
          <a:xfrm>
            <a:off x="5657975" y="4142772"/>
            <a:ext cx="650446" cy="416643"/>
          </a:xfrm>
          <a:prstGeom prst="rightArrow">
            <a:avLst>
              <a:gd name="adj1" fmla="val 42574"/>
              <a:gd name="adj2" fmla="val 51935"/>
            </a:avLst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C4B1D6-E150-86BA-3305-2A0EA7B7101D}"/>
              </a:ext>
            </a:extLst>
          </p:cNvPr>
          <p:cNvSpPr/>
          <p:nvPr/>
        </p:nvSpPr>
        <p:spPr>
          <a:xfrm>
            <a:off x="10699032" y="3531687"/>
            <a:ext cx="651510" cy="27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2B7CEC-D9CE-8937-CA8D-78457077E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427" y="3483141"/>
            <a:ext cx="936000" cy="3764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CAADA16-BBDA-E561-F020-87C35FD0C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241" y="4137471"/>
            <a:ext cx="4932000" cy="12109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E302D9-CBA9-8E22-49A2-EF6800A8E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151" y="2385694"/>
            <a:ext cx="4572000" cy="71679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17E927-1276-543D-0DCA-3CAE32AE70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2843" y="4119361"/>
            <a:ext cx="4896000" cy="54040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FEA77CE-1906-1729-4283-3E60797157F2}"/>
              </a:ext>
            </a:extLst>
          </p:cNvPr>
          <p:cNvSpPr/>
          <p:nvPr/>
        </p:nvSpPr>
        <p:spPr>
          <a:xfrm>
            <a:off x="6375230" y="4126151"/>
            <a:ext cx="4852073" cy="5124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79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F11507-3C83-342B-6291-D7A948554CAF}"/>
              </a:ext>
            </a:extLst>
          </p:cNvPr>
          <p:cNvSpPr/>
          <p:nvPr/>
        </p:nvSpPr>
        <p:spPr>
          <a:xfrm>
            <a:off x="0" y="1513114"/>
            <a:ext cx="12192000" cy="4615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38463-EAAB-451A-AEBC-B65CA8899A2E}"/>
              </a:ext>
            </a:extLst>
          </p:cNvPr>
          <p:cNvSpPr/>
          <p:nvPr/>
        </p:nvSpPr>
        <p:spPr>
          <a:xfrm>
            <a:off x="424543" y="2023414"/>
            <a:ext cx="5562599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de-DE" sz="2200" dirty="0"/>
              <a:t>Wir beginnen mit Kap 3: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lernen Ländernamen und sprechen über Sprachen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65000"/>
                  </a:schemeClr>
                </a:solidFill>
              </a:rPr>
              <a:t>lernen Sehenswürdigkeiten in Europa</a:t>
            </a:r>
            <a:r>
              <a:rPr lang="de-DE" sz="2200" dirty="0">
                <a:solidFill>
                  <a:schemeClr val="bg1">
                    <a:lumMod val="65000"/>
                  </a:schemeClr>
                </a:solidFill>
                <a:latin typeface="Gill Sans MT" panose="020B0502020104020203"/>
              </a:rPr>
              <a:t> kennen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>
                    <a:lumMod val="65000"/>
                  </a:schemeClr>
                </a:solidFill>
              </a:rPr>
              <a:t>fragen, wo sind die Sehenswürdigkeiten und geben Antworten darauf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12787-B4CA-4D2F-A09C-D339B9D152DA}"/>
              </a:ext>
            </a:extLst>
          </p:cNvPr>
          <p:cNvSpPr/>
          <p:nvPr/>
        </p:nvSpPr>
        <p:spPr>
          <a:xfrm>
            <a:off x="6461760" y="2042722"/>
            <a:ext cx="519684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SG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start with Chapter 3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to state countries and to talk about languages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learn to state some tourist attractions in Europe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ask about the location of tourist attractions, and provide answers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414BE-BD29-42EF-B432-B78D154C5DD5}"/>
              </a:ext>
            </a:extLst>
          </p:cNvPr>
          <p:cNvSpPr/>
          <p:nvPr/>
        </p:nvSpPr>
        <p:spPr>
          <a:xfrm>
            <a:off x="0" y="367186"/>
            <a:ext cx="5802591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Programm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4DEC0-1A3E-4122-8CDD-DB9F195D7071}"/>
              </a:ext>
            </a:extLst>
          </p:cNvPr>
          <p:cNvSpPr/>
          <p:nvPr/>
        </p:nvSpPr>
        <p:spPr>
          <a:xfrm>
            <a:off x="6389409" y="367186"/>
            <a:ext cx="5802591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45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F19E1D8-C962-4232-9313-0C1B47EC1B04}"/>
              </a:ext>
            </a:extLst>
          </p:cNvPr>
          <p:cNvSpPr/>
          <p:nvPr/>
        </p:nvSpPr>
        <p:spPr>
          <a:xfrm>
            <a:off x="-119743" y="1567543"/>
            <a:ext cx="12382863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/>
              <a:t>Übungen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D2744-343C-4BC4-AE1C-FD0B30118115}"/>
              </a:ext>
            </a:extLst>
          </p:cNvPr>
          <p:cNvSpPr/>
          <p:nvPr/>
        </p:nvSpPr>
        <p:spPr>
          <a:xfrm>
            <a:off x="-119743" y="367188"/>
            <a:ext cx="12485914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Sprachen im Kurs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45896A-C8F1-4E05-8491-5FF0FB777BBB}"/>
              </a:ext>
            </a:extLst>
          </p:cNvPr>
          <p:cNvSpPr txBox="1"/>
          <p:nvPr/>
        </p:nvSpPr>
        <p:spPr>
          <a:xfrm>
            <a:off x="266699" y="1752785"/>
            <a:ext cx="10292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de-DE" sz="2800" dirty="0"/>
              <a:t>Benutzen Sie die Fragen und Bitte heute im Unterricht!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96B387-49BE-4128-AAC8-1C53A30EED9B}"/>
              </a:ext>
            </a:extLst>
          </p:cNvPr>
          <p:cNvSpPr txBox="1"/>
          <p:nvPr/>
        </p:nvSpPr>
        <p:spPr>
          <a:xfrm>
            <a:off x="1524000" y="2301509"/>
            <a:ext cx="102924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Last week we learned the following questions and requests. </a:t>
            </a:r>
          </a:p>
          <a:p>
            <a:r>
              <a:rPr lang="de-DE" dirty="0"/>
              <a:t>Use them in class today!!!!!!!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E0892-DBB8-0C39-AC62-EEE3FDF27828}"/>
              </a:ext>
            </a:extLst>
          </p:cNvPr>
          <p:cNvSpPr txBox="1"/>
          <p:nvPr/>
        </p:nvSpPr>
        <p:spPr>
          <a:xfrm>
            <a:off x="895893" y="3304723"/>
            <a:ext cx="106585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de-DE" sz="2800" dirty="0"/>
              <a:t>Wie heißt ... auf Deutsch?			Wie heißt ... auf Englisch?</a:t>
            </a:r>
          </a:p>
          <a:p>
            <a:pPr>
              <a:spcBef>
                <a:spcPts val="600"/>
              </a:spcBef>
            </a:pPr>
            <a:endParaRPr lang="de-DE" sz="2800" dirty="0"/>
          </a:p>
          <a:p>
            <a:pPr>
              <a:spcBef>
                <a:spcPts val="600"/>
              </a:spcBef>
            </a:pPr>
            <a:r>
              <a:rPr lang="de-DE" sz="2800" dirty="0"/>
              <a:t>Wie bitte? 								Wiederholen Sie bitte! </a:t>
            </a:r>
          </a:p>
          <a:p>
            <a:pPr>
              <a:spcBef>
                <a:spcPts val="600"/>
              </a:spcBef>
            </a:pPr>
            <a:endParaRPr lang="de-DE" sz="2800" dirty="0"/>
          </a:p>
          <a:p>
            <a:pPr>
              <a:spcBef>
                <a:spcPts val="600"/>
              </a:spcBef>
            </a:pPr>
            <a:r>
              <a:rPr lang="de-DE" sz="2800" dirty="0"/>
              <a:t>Entschuldigung, ...! 						Buchstabieren Sie das bitte!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36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291A48-4456-77D9-E764-81991315C08F}"/>
              </a:ext>
            </a:extLst>
          </p:cNvPr>
          <p:cNvSpPr/>
          <p:nvPr/>
        </p:nvSpPr>
        <p:spPr>
          <a:xfrm>
            <a:off x="1" y="1325901"/>
            <a:ext cx="12192000" cy="5281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Kursbuch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37EDA7-A5A9-40FD-BC2C-A8FB3057FB54}"/>
              </a:ext>
            </a:extLst>
          </p:cNvPr>
          <p:cNvSpPr/>
          <p:nvPr/>
        </p:nvSpPr>
        <p:spPr>
          <a:xfrm>
            <a:off x="558343" y="2218080"/>
            <a:ext cx="11075313" cy="42627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F0B626-3373-463A-A94D-A24960687AFA}"/>
              </a:ext>
            </a:extLst>
          </p:cNvPr>
          <p:cNvSpPr/>
          <p:nvPr/>
        </p:nvSpPr>
        <p:spPr>
          <a:xfrm>
            <a:off x="600504" y="1325901"/>
            <a:ext cx="11367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Hören</a:t>
            </a:r>
            <a:r>
              <a:rPr lang="en-SG" sz="2800" dirty="0"/>
              <a:t> Sie und </a:t>
            </a:r>
            <a:r>
              <a:rPr lang="en-SG" sz="2800" dirty="0" err="1"/>
              <a:t>notieren</a:t>
            </a:r>
            <a:r>
              <a:rPr lang="en-SG" sz="2800" dirty="0"/>
              <a:t> Sie:    </a:t>
            </a:r>
            <a:r>
              <a:rPr lang="en-SG" sz="2800" dirty="0" err="1"/>
              <a:t>woher</a:t>
            </a:r>
            <a:r>
              <a:rPr lang="en-SG" sz="2800" dirty="0"/>
              <a:t> </a:t>
            </a:r>
            <a:r>
              <a:rPr lang="en-SG" sz="2800" dirty="0" err="1"/>
              <a:t>kommen</a:t>
            </a:r>
            <a:r>
              <a:rPr lang="en-SG" sz="2800" dirty="0"/>
              <a:t> die </a:t>
            </a:r>
            <a:r>
              <a:rPr lang="en-SG" sz="2800" dirty="0" err="1"/>
              <a:t>Personen</a:t>
            </a:r>
            <a:r>
              <a:rPr lang="en-SG" sz="2800" dirty="0"/>
              <a:t>.				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409F-A00F-481D-B998-F4FBC59302C0}"/>
              </a:ext>
            </a:extLst>
          </p:cNvPr>
          <p:cNvSpPr/>
          <p:nvPr/>
        </p:nvSpPr>
        <p:spPr>
          <a:xfrm>
            <a:off x="-1" y="367188"/>
            <a:ext cx="12192001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Ich </a:t>
            </a:r>
            <a:r>
              <a:rPr lang="en-US" sz="2800" dirty="0" err="1">
                <a:solidFill>
                  <a:schemeClr val="tx1"/>
                </a:solidFill>
              </a:rPr>
              <a:t>komme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aus</a:t>
            </a:r>
            <a:r>
              <a:rPr lang="en-US" sz="2800" dirty="0">
                <a:solidFill>
                  <a:schemeClr val="tx1"/>
                </a:solidFill>
              </a:rPr>
              <a:t> … …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SchritteInt Kap 1_C_Audio 16_Woher kommen Sie_fuer Unterricht">
            <a:hlinkClick r:id="" action="ppaction://media"/>
            <a:extLst>
              <a:ext uri="{FF2B5EF4-FFF2-40B4-BE49-F238E27FC236}">
                <a16:creationId xmlns:a16="http://schemas.microsoft.com/office/drawing/2014/main" id="{A732D7C6-97B4-4211-A844-5BD84214D6F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420360" y="2355406"/>
            <a:ext cx="406400" cy="406400"/>
          </a:xfrm>
          <a:prstGeom prst="rect">
            <a:avLst/>
          </a:prstGeom>
        </p:spPr>
      </p:pic>
      <p:pic>
        <p:nvPicPr>
          <p:cNvPr id="5" name="SchritteInt Kap 1_C_Audio 17_Woher kommst du_fuer Unterricht">
            <a:hlinkClick r:id="" action="ppaction://media"/>
            <a:extLst>
              <a:ext uri="{FF2B5EF4-FFF2-40B4-BE49-F238E27FC236}">
                <a16:creationId xmlns:a16="http://schemas.microsoft.com/office/drawing/2014/main" id="{05F0B39C-5B0F-4A87-A3CE-0679A9907FD7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584289" y="2373109"/>
            <a:ext cx="406400" cy="406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B0860B-77A3-45B4-BDDF-B1565591AEA9}"/>
              </a:ext>
            </a:extLst>
          </p:cNvPr>
          <p:cNvSpPr/>
          <p:nvPr/>
        </p:nvSpPr>
        <p:spPr>
          <a:xfrm>
            <a:off x="673905" y="1787578"/>
            <a:ext cx="6072335" cy="430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Listen and write down where do they come from.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26C1E-2B0B-46E6-A3DB-892CDBD7596E}"/>
              </a:ext>
            </a:extLst>
          </p:cNvPr>
          <p:cNvSpPr/>
          <p:nvPr/>
        </p:nvSpPr>
        <p:spPr>
          <a:xfrm>
            <a:off x="972711" y="2375551"/>
            <a:ext cx="4132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/>
              <a:t>Guten</a:t>
            </a:r>
            <a:r>
              <a:rPr lang="en-SG" sz="2400" dirty="0"/>
              <a:t> Tag, ich bin Hans Mayer. Wie </a:t>
            </a:r>
            <a:r>
              <a:rPr lang="en-SG" sz="2400" dirty="0" err="1"/>
              <a:t>heißen</a:t>
            </a:r>
            <a:r>
              <a:rPr lang="en-SG" sz="2400" dirty="0"/>
              <a:t> Sie?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8A57-B093-47D1-8B97-AD5225142ADF}"/>
              </a:ext>
            </a:extLst>
          </p:cNvPr>
          <p:cNvSpPr/>
          <p:nvPr/>
        </p:nvSpPr>
        <p:spPr>
          <a:xfrm>
            <a:off x="972711" y="3303844"/>
            <a:ext cx="4132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Riccardo Marini.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3D263D-A78E-44A9-B0F2-B8F682E5C0F0}"/>
              </a:ext>
            </a:extLst>
          </p:cNvPr>
          <p:cNvSpPr/>
          <p:nvPr/>
        </p:nvSpPr>
        <p:spPr>
          <a:xfrm>
            <a:off x="972711" y="3862805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/>
              <a:t>Woher</a:t>
            </a:r>
            <a:r>
              <a:rPr lang="en-SG" sz="2400" dirty="0"/>
              <a:t> </a:t>
            </a:r>
            <a:r>
              <a:rPr lang="en-SG" sz="2400" dirty="0" err="1"/>
              <a:t>kommen</a:t>
            </a:r>
            <a:r>
              <a:rPr lang="en-SG" sz="2400" dirty="0"/>
              <a:t> Sie, Herr Marini?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137DE-678B-4E80-9C36-D635604678F1}"/>
              </a:ext>
            </a:extLst>
          </p:cNvPr>
          <p:cNvSpPr/>
          <p:nvPr/>
        </p:nvSpPr>
        <p:spPr>
          <a:xfrm>
            <a:off x="972711" y="4421766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/>
              <a:t>Aus</a:t>
            </a:r>
            <a:r>
              <a:rPr lang="en-SG" sz="2400" dirty="0"/>
              <a:t> _______ 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0C435A-73DB-4E9E-BDDB-1D433520DDBD}"/>
              </a:ext>
            </a:extLst>
          </p:cNvPr>
          <p:cNvSpPr/>
          <p:nvPr/>
        </p:nvSpPr>
        <p:spPr>
          <a:xfrm>
            <a:off x="972711" y="4980727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Aha! Und Sie? </a:t>
            </a:r>
            <a:r>
              <a:rPr lang="en-SG" sz="2400" dirty="0" err="1"/>
              <a:t>Wer</a:t>
            </a:r>
            <a:r>
              <a:rPr lang="en-SG" sz="2400" dirty="0"/>
              <a:t> </a:t>
            </a:r>
            <a:r>
              <a:rPr lang="en-SG" sz="2400" dirty="0" err="1"/>
              <a:t>sind</a:t>
            </a:r>
            <a:r>
              <a:rPr lang="en-SG" sz="2400" dirty="0"/>
              <a:t> Sie?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59547-3FCB-432A-9415-07351EB20819}"/>
              </a:ext>
            </a:extLst>
          </p:cNvPr>
          <p:cNvSpPr/>
          <p:nvPr/>
        </p:nvSpPr>
        <p:spPr>
          <a:xfrm>
            <a:off x="972711" y="5539690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Ich bin Teresa Costa.  Ich _______ .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091134F-71C4-4C7A-9DCA-6CB2287830B1}"/>
              </a:ext>
            </a:extLst>
          </p:cNvPr>
          <p:cNvSpPr/>
          <p:nvPr/>
        </p:nvSpPr>
        <p:spPr>
          <a:xfrm>
            <a:off x="665691" y="2576309"/>
            <a:ext cx="299081" cy="2494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81AC38F-CECE-4E05-B59F-48E5E4FB1850}"/>
              </a:ext>
            </a:extLst>
          </p:cNvPr>
          <p:cNvSpPr/>
          <p:nvPr/>
        </p:nvSpPr>
        <p:spPr>
          <a:xfrm>
            <a:off x="665691" y="3968919"/>
            <a:ext cx="299081" cy="2494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60070AA-06A9-47E6-B9A1-886011697DB0}"/>
              </a:ext>
            </a:extLst>
          </p:cNvPr>
          <p:cNvSpPr/>
          <p:nvPr/>
        </p:nvSpPr>
        <p:spPr>
          <a:xfrm>
            <a:off x="673905" y="5063709"/>
            <a:ext cx="299081" cy="2494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78DC0A-8E7A-4478-8660-63CDAE7D764A}"/>
              </a:ext>
            </a:extLst>
          </p:cNvPr>
          <p:cNvSpPr/>
          <p:nvPr/>
        </p:nvSpPr>
        <p:spPr>
          <a:xfrm>
            <a:off x="701525" y="3425286"/>
            <a:ext cx="243840" cy="241912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67601C-8B2A-4761-A2DB-B125B808EE04}"/>
              </a:ext>
            </a:extLst>
          </p:cNvPr>
          <p:cNvSpPr/>
          <p:nvPr/>
        </p:nvSpPr>
        <p:spPr>
          <a:xfrm>
            <a:off x="705902" y="4554612"/>
            <a:ext cx="243840" cy="241912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B701544-C455-4AA2-9922-BE6358B8D196}"/>
              </a:ext>
            </a:extLst>
          </p:cNvPr>
          <p:cNvSpPr/>
          <p:nvPr/>
        </p:nvSpPr>
        <p:spPr>
          <a:xfrm>
            <a:off x="673905" y="5773796"/>
            <a:ext cx="299763" cy="262732"/>
          </a:xfrm>
          <a:prstGeom prst="hexagon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A780D-647C-453F-A76E-8C72820BF3FD}"/>
              </a:ext>
            </a:extLst>
          </p:cNvPr>
          <p:cNvSpPr/>
          <p:nvPr/>
        </p:nvSpPr>
        <p:spPr>
          <a:xfrm>
            <a:off x="6624805" y="2375550"/>
            <a:ext cx="4132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Hallo, ich bin Anna.  </a:t>
            </a:r>
          </a:p>
          <a:p>
            <a:r>
              <a:rPr lang="en-SG" sz="2400" dirty="0"/>
              <a:t>Wie </a:t>
            </a:r>
            <a:r>
              <a:rPr lang="en-SG" sz="2400" dirty="0" err="1"/>
              <a:t>heißt</a:t>
            </a:r>
            <a:r>
              <a:rPr lang="en-SG" sz="2400" dirty="0"/>
              <a:t> du?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4DAA86-0742-44AE-A0E1-F334FC6F6BD5}"/>
              </a:ext>
            </a:extLst>
          </p:cNvPr>
          <p:cNvSpPr/>
          <p:nvPr/>
        </p:nvSpPr>
        <p:spPr>
          <a:xfrm>
            <a:off x="6624805" y="3308860"/>
            <a:ext cx="4132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Ich </a:t>
            </a:r>
            <a:r>
              <a:rPr lang="en-SG" sz="2400" dirty="0" err="1"/>
              <a:t>heiße</a:t>
            </a:r>
            <a:r>
              <a:rPr lang="en-SG" sz="2400" dirty="0"/>
              <a:t> Sadie.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6F3B33-1155-496E-88A6-7CD66A0CC449}"/>
              </a:ext>
            </a:extLst>
          </p:cNvPr>
          <p:cNvSpPr/>
          <p:nvPr/>
        </p:nvSpPr>
        <p:spPr>
          <a:xfrm>
            <a:off x="6624805" y="3886112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Und du? </a:t>
            </a:r>
            <a:r>
              <a:rPr lang="en-SG" sz="2400" dirty="0" err="1"/>
              <a:t>Wer</a:t>
            </a:r>
            <a:r>
              <a:rPr lang="en-SG" sz="2400" dirty="0"/>
              <a:t> </a:t>
            </a:r>
            <a:r>
              <a:rPr lang="en-SG" sz="2400" dirty="0" err="1"/>
              <a:t>bist</a:t>
            </a:r>
            <a:r>
              <a:rPr lang="en-SG" sz="2400" dirty="0"/>
              <a:t> du?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50DDA-EE76-4C33-8C02-90CE1EAC80F5}"/>
              </a:ext>
            </a:extLst>
          </p:cNvPr>
          <p:cNvSpPr/>
          <p:nvPr/>
        </p:nvSpPr>
        <p:spPr>
          <a:xfrm>
            <a:off x="6624805" y="4463364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Ich </a:t>
            </a:r>
            <a:r>
              <a:rPr lang="en-SG" sz="2400" dirty="0" err="1"/>
              <a:t>heiße</a:t>
            </a:r>
            <a:r>
              <a:rPr lang="en-SG" sz="2400" dirty="0"/>
              <a:t> Rabia.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78F957-43B8-4613-A867-8E952EA2B686}"/>
              </a:ext>
            </a:extLst>
          </p:cNvPr>
          <p:cNvSpPr/>
          <p:nvPr/>
        </p:nvSpPr>
        <p:spPr>
          <a:xfrm>
            <a:off x="6624805" y="5040616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/>
              <a:t>Woher</a:t>
            </a:r>
            <a:r>
              <a:rPr lang="en-SG" sz="2400" dirty="0"/>
              <a:t> </a:t>
            </a:r>
            <a:r>
              <a:rPr lang="en-SG" sz="2400" dirty="0" err="1"/>
              <a:t>kommst</a:t>
            </a:r>
            <a:r>
              <a:rPr lang="en-SG" sz="2400" dirty="0"/>
              <a:t> du?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B59F3B-4581-451A-A7B1-B44DCAFD9305}"/>
              </a:ext>
            </a:extLst>
          </p:cNvPr>
          <p:cNvSpPr/>
          <p:nvPr/>
        </p:nvSpPr>
        <p:spPr>
          <a:xfrm>
            <a:off x="6624805" y="5617868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/>
              <a:t>Aus</a:t>
            </a:r>
            <a:r>
              <a:rPr lang="en-SG" sz="2400" dirty="0"/>
              <a:t> _______ .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CC4AA35-2F2F-4772-9845-69E63DF2A0F3}"/>
              </a:ext>
            </a:extLst>
          </p:cNvPr>
          <p:cNvSpPr/>
          <p:nvPr/>
        </p:nvSpPr>
        <p:spPr>
          <a:xfrm>
            <a:off x="6263082" y="2566149"/>
            <a:ext cx="299081" cy="2494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4C0154-7C48-4765-8D84-FA5C526BEAB3}"/>
              </a:ext>
            </a:extLst>
          </p:cNvPr>
          <p:cNvSpPr/>
          <p:nvPr/>
        </p:nvSpPr>
        <p:spPr>
          <a:xfrm>
            <a:off x="6290702" y="4544452"/>
            <a:ext cx="243840" cy="241912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22CF452-63FE-49FD-A23B-58561A1AD07F}"/>
              </a:ext>
            </a:extLst>
          </p:cNvPr>
          <p:cNvSpPr/>
          <p:nvPr/>
        </p:nvSpPr>
        <p:spPr>
          <a:xfrm>
            <a:off x="6263082" y="3966610"/>
            <a:ext cx="299081" cy="2494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14F9C2F-25C5-4FE6-960C-698309AB89AB}"/>
              </a:ext>
            </a:extLst>
          </p:cNvPr>
          <p:cNvSpPr/>
          <p:nvPr/>
        </p:nvSpPr>
        <p:spPr>
          <a:xfrm>
            <a:off x="6263082" y="5123231"/>
            <a:ext cx="299081" cy="2494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7CF6BFF-C06E-41CA-A939-DF37AF1BC510}"/>
              </a:ext>
            </a:extLst>
          </p:cNvPr>
          <p:cNvSpPr/>
          <p:nvPr/>
        </p:nvSpPr>
        <p:spPr>
          <a:xfrm>
            <a:off x="6290702" y="5713276"/>
            <a:ext cx="243840" cy="241912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FEB9188E-955A-45A2-8001-91D87645E22C}"/>
              </a:ext>
            </a:extLst>
          </p:cNvPr>
          <p:cNvSpPr/>
          <p:nvPr/>
        </p:nvSpPr>
        <p:spPr>
          <a:xfrm>
            <a:off x="6262741" y="3388033"/>
            <a:ext cx="299763" cy="262732"/>
          </a:xfrm>
          <a:prstGeom prst="hexagon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603206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198E18-5881-46C8-0A64-6666AF1E1ABA}"/>
              </a:ext>
            </a:extLst>
          </p:cNvPr>
          <p:cNvSpPr/>
          <p:nvPr/>
        </p:nvSpPr>
        <p:spPr>
          <a:xfrm>
            <a:off x="1" y="1325901"/>
            <a:ext cx="12192000" cy="5281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Kursbuch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37EDA7-A5A9-40FD-BC2C-A8FB3057FB54}"/>
              </a:ext>
            </a:extLst>
          </p:cNvPr>
          <p:cNvSpPr/>
          <p:nvPr/>
        </p:nvSpPr>
        <p:spPr>
          <a:xfrm>
            <a:off x="558343" y="2218080"/>
            <a:ext cx="11075313" cy="42627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F0B626-3373-463A-A94D-A24960687AFA}"/>
              </a:ext>
            </a:extLst>
          </p:cNvPr>
          <p:cNvSpPr/>
          <p:nvPr/>
        </p:nvSpPr>
        <p:spPr>
          <a:xfrm>
            <a:off x="600504" y="1325901"/>
            <a:ext cx="99837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Hören</a:t>
            </a:r>
            <a:r>
              <a:rPr lang="en-SG" sz="2800" dirty="0"/>
              <a:t> Sie und </a:t>
            </a:r>
            <a:r>
              <a:rPr lang="en-SG" sz="2800" dirty="0" err="1"/>
              <a:t>notieren</a:t>
            </a:r>
            <a:r>
              <a:rPr lang="en-SG" sz="2800" dirty="0"/>
              <a:t> Sie:    </a:t>
            </a:r>
            <a:r>
              <a:rPr lang="en-SG" sz="2800" dirty="0" err="1"/>
              <a:t>woher</a:t>
            </a:r>
            <a:r>
              <a:rPr lang="en-SG" sz="2800" dirty="0"/>
              <a:t> </a:t>
            </a:r>
            <a:r>
              <a:rPr lang="en-SG" sz="2800" dirty="0" err="1"/>
              <a:t>kommen</a:t>
            </a:r>
            <a:r>
              <a:rPr lang="en-SG" sz="2800" dirty="0"/>
              <a:t> die </a:t>
            </a:r>
            <a:r>
              <a:rPr lang="en-SG" sz="2800" dirty="0" err="1"/>
              <a:t>Personen</a:t>
            </a:r>
            <a:r>
              <a:rPr lang="en-SG" sz="2800" dirty="0"/>
              <a:t>.				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409F-A00F-481D-B998-F4FBC59302C0}"/>
              </a:ext>
            </a:extLst>
          </p:cNvPr>
          <p:cNvSpPr/>
          <p:nvPr/>
        </p:nvSpPr>
        <p:spPr>
          <a:xfrm>
            <a:off x="-1" y="367188"/>
            <a:ext cx="12192001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Ich </a:t>
            </a:r>
            <a:r>
              <a:rPr lang="en-US" sz="2800" dirty="0" err="1">
                <a:solidFill>
                  <a:schemeClr val="tx1"/>
                </a:solidFill>
              </a:rPr>
              <a:t>komme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aus</a:t>
            </a:r>
            <a:r>
              <a:rPr lang="en-US" sz="2800" dirty="0">
                <a:solidFill>
                  <a:schemeClr val="tx1"/>
                </a:solidFill>
              </a:rPr>
              <a:t> … …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SchritteInt Kap 1_C_Audio 16_Woher kommen Sie_fuer Unterricht">
            <a:hlinkClick r:id="" action="ppaction://media"/>
            <a:extLst>
              <a:ext uri="{FF2B5EF4-FFF2-40B4-BE49-F238E27FC236}">
                <a16:creationId xmlns:a16="http://schemas.microsoft.com/office/drawing/2014/main" id="{A732D7C6-97B4-4211-A844-5BD84214D6F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420360" y="2355406"/>
            <a:ext cx="406400" cy="406400"/>
          </a:xfrm>
          <a:prstGeom prst="rect">
            <a:avLst/>
          </a:prstGeom>
        </p:spPr>
      </p:pic>
      <p:pic>
        <p:nvPicPr>
          <p:cNvPr id="5" name="SchritteInt Kap 1_C_Audio 17_Woher kommst du_fuer Unterricht">
            <a:hlinkClick r:id="" action="ppaction://media"/>
            <a:extLst>
              <a:ext uri="{FF2B5EF4-FFF2-40B4-BE49-F238E27FC236}">
                <a16:creationId xmlns:a16="http://schemas.microsoft.com/office/drawing/2014/main" id="{05F0B39C-5B0F-4A87-A3CE-0679A9907FD7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584289" y="2373109"/>
            <a:ext cx="406400" cy="406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B0860B-77A3-45B4-BDDF-B1565591AEA9}"/>
              </a:ext>
            </a:extLst>
          </p:cNvPr>
          <p:cNvSpPr/>
          <p:nvPr/>
        </p:nvSpPr>
        <p:spPr>
          <a:xfrm>
            <a:off x="673905" y="1787578"/>
            <a:ext cx="6072335" cy="430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SG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Listen and write down where do they come from.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26C1E-2B0B-46E6-A3DB-892CDBD7596E}"/>
              </a:ext>
            </a:extLst>
          </p:cNvPr>
          <p:cNvSpPr/>
          <p:nvPr/>
        </p:nvSpPr>
        <p:spPr>
          <a:xfrm>
            <a:off x="972711" y="2375551"/>
            <a:ext cx="4132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/>
              <a:t>Guten</a:t>
            </a:r>
            <a:r>
              <a:rPr lang="en-SG" sz="2400" dirty="0"/>
              <a:t> Tag, ich bin Hans Mayer. Wie </a:t>
            </a:r>
            <a:r>
              <a:rPr lang="en-SG" sz="2400" dirty="0" err="1"/>
              <a:t>heißen</a:t>
            </a:r>
            <a:r>
              <a:rPr lang="en-SG" sz="2400" dirty="0"/>
              <a:t> Sie?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8A57-B093-47D1-8B97-AD5225142ADF}"/>
              </a:ext>
            </a:extLst>
          </p:cNvPr>
          <p:cNvSpPr/>
          <p:nvPr/>
        </p:nvSpPr>
        <p:spPr>
          <a:xfrm>
            <a:off x="972711" y="3303844"/>
            <a:ext cx="4132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Riccardo Marini.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3D263D-A78E-44A9-B0F2-B8F682E5C0F0}"/>
              </a:ext>
            </a:extLst>
          </p:cNvPr>
          <p:cNvSpPr/>
          <p:nvPr/>
        </p:nvSpPr>
        <p:spPr>
          <a:xfrm>
            <a:off x="972711" y="3862805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/>
              <a:t>Woher</a:t>
            </a:r>
            <a:r>
              <a:rPr lang="en-SG" sz="2400" dirty="0"/>
              <a:t> </a:t>
            </a:r>
            <a:r>
              <a:rPr lang="en-SG" sz="2400" dirty="0" err="1"/>
              <a:t>kommen</a:t>
            </a:r>
            <a:r>
              <a:rPr lang="en-SG" sz="2400" dirty="0"/>
              <a:t> Sie, Herr Marini?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137DE-678B-4E80-9C36-D635604678F1}"/>
              </a:ext>
            </a:extLst>
          </p:cNvPr>
          <p:cNvSpPr/>
          <p:nvPr/>
        </p:nvSpPr>
        <p:spPr>
          <a:xfrm>
            <a:off x="972711" y="4421766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/>
              <a:t>Aus</a:t>
            </a:r>
            <a:r>
              <a:rPr lang="en-SG" sz="2400" dirty="0"/>
              <a:t> der Schweiz.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0C435A-73DB-4E9E-BDDB-1D433520DDBD}"/>
              </a:ext>
            </a:extLst>
          </p:cNvPr>
          <p:cNvSpPr/>
          <p:nvPr/>
        </p:nvSpPr>
        <p:spPr>
          <a:xfrm>
            <a:off x="972711" y="4980727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Aha! Und Sie? </a:t>
            </a:r>
            <a:r>
              <a:rPr lang="en-SG" sz="2400" dirty="0" err="1"/>
              <a:t>Wer</a:t>
            </a:r>
            <a:r>
              <a:rPr lang="en-SG" sz="2400" dirty="0"/>
              <a:t> </a:t>
            </a:r>
            <a:r>
              <a:rPr lang="en-SG" sz="2400" dirty="0" err="1"/>
              <a:t>sind</a:t>
            </a:r>
            <a:r>
              <a:rPr lang="en-SG" sz="2400" dirty="0"/>
              <a:t> Sie?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59547-3FCB-432A-9415-07351EB20819}"/>
              </a:ext>
            </a:extLst>
          </p:cNvPr>
          <p:cNvSpPr/>
          <p:nvPr/>
        </p:nvSpPr>
        <p:spPr>
          <a:xfrm>
            <a:off x="972711" y="5539690"/>
            <a:ext cx="4447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Ich bin Teresa Costa. Ich </a:t>
            </a:r>
            <a:r>
              <a:rPr lang="en-SG" sz="2400" dirty="0" err="1"/>
              <a:t>komme</a:t>
            </a:r>
            <a:r>
              <a:rPr lang="en-SG" sz="2400" dirty="0"/>
              <a:t> </a:t>
            </a:r>
            <a:r>
              <a:rPr lang="en-SG" sz="2400" dirty="0" err="1"/>
              <a:t>aus</a:t>
            </a:r>
            <a:r>
              <a:rPr lang="en-SG" sz="2400" dirty="0"/>
              <a:t> Portugal.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091134F-71C4-4C7A-9DCA-6CB2287830B1}"/>
              </a:ext>
            </a:extLst>
          </p:cNvPr>
          <p:cNvSpPr/>
          <p:nvPr/>
        </p:nvSpPr>
        <p:spPr>
          <a:xfrm>
            <a:off x="665691" y="2576309"/>
            <a:ext cx="299081" cy="2494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81AC38F-CECE-4E05-B59F-48E5E4FB1850}"/>
              </a:ext>
            </a:extLst>
          </p:cNvPr>
          <p:cNvSpPr/>
          <p:nvPr/>
        </p:nvSpPr>
        <p:spPr>
          <a:xfrm>
            <a:off x="665691" y="3968919"/>
            <a:ext cx="299081" cy="2494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60070AA-06A9-47E6-B9A1-886011697DB0}"/>
              </a:ext>
            </a:extLst>
          </p:cNvPr>
          <p:cNvSpPr/>
          <p:nvPr/>
        </p:nvSpPr>
        <p:spPr>
          <a:xfrm>
            <a:off x="673905" y="5063709"/>
            <a:ext cx="299081" cy="2494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78DC0A-8E7A-4478-8660-63CDAE7D764A}"/>
              </a:ext>
            </a:extLst>
          </p:cNvPr>
          <p:cNvSpPr/>
          <p:nvPr/>
        </p:nvSpPr>
        <p:spPr>
          <a:xfrm>
            <a:off x="701525" y="3425286"/>
            <a:ext cx="243840" cy="241912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67601C-8B2A-4761-A2DB-B125B808EE04}"/>
              </a:ext>
            </a:extLst>
          </p:cNvPr>
          <p:cNvSpPr/>
          <p:nvPr/>
        </p:nvSpPr>
        <p:spPr>
          <a:xfrm>
            <a:off x="705902" y="4554612"/>
            <a:ext cx="243840" cy="241912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B701544-C455-4AA2-9922-BE6358B8D196}"/>
              </a:ext>
            </a:extLst>
          </p:cNvPr>
          <p:cNvSpPr/>
          <p:nvPr/>
        </p:nvSpPr>
        <p:spPr>
          <a:xfrm>
            <a:off x="673905" y="5773796"/>
            <a:ext cx="299763" cy="262732"/>
          </a:xfrm>
          <a:prstGeom prst="hexagon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A780D-647C-453F-A76E-8C72820BF3FD}"/>
              </a:ext>
            </a:extLst>
          </p:cNvPr>
          <p:cNvSpPr/>
          <p:nvPr/>
        </p:nvSpPr>
        <p:spPr>
          <a:xfrm>
            <a:off x="6624805" y="2375550"/>
            <a:ext cx="4132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Hallo, ich bin Anna.  </a:t>
            </a:r>
          </a:p>
          <a:p>
            <a:r>
              <a:rPr lang="en-SG" sz="2400" dirty="0"/>
              <a:t>Wie </a:t>
            </a:r>
            <a:r>
              <a:rPr lang="en-SG" sz="2400" dirty="0" err="1"/>
              <a:t>heißt</a:t>
            </a:r>
            <a:r>
              <a:rPr lang="en-SG" sz="2400" dirty="0"/>
              <a:t> du?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4DAA86-0742-44AE-A0E1-F334FC6F6BD5}"/>
              </a:ext>
            </a:extLst>
          </p:cNvPr>
          <p:cNvSpPr/>
          <p:nvPr/>
        </p:nvSpPr>
        <p:spPr>
          <a:xfrm>
            <a:off x="6624805" y="3308860"/>
            <a:ext cx="4132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Ich </a:t>
            </a:r>
            <a:r>
              <a:rPr lang="en-SG" sz="2400" dirty="0" err="1"/>
              <a:t>heiße</a:t>
            </a:r>
            <a:r>
              <a:rPr lang="en-SG" sz="2400" dirty="0"/>
              <a:t> Sadie.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6F3B33-1155-496E-88A6-7CD66A0CC449}"/>
              </a:ext>
            </a:extLst>
          </p:cNvPr>
          <p:cNvSpPr/>
          <p:nvPr/>
        </p:nvSpPr>
        <p:spPr>
          <a:xfrm>
            <a:off x="6624805" y="3886112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Und du? </a:t>
            </a:r>
            <a:r>
              <a:rPr lang="en-SG" sz="2400" dirty="0" err="1"/>
              <a:t>Wer</a:t>
            </a:r>
            <a:r>
              <a:rPr lang="en-SG" sz="2400" dirty="0"/>
              <a:t> </a:t>
            </a:r>
            <a:r>
              <a:rPr lang="en-SG" sz="2400" dirty="0" err="1"/>
              <a:t>bist</a:t>
            </a:r>
            <a:r>
              <a:rPr lang="en-SG" sz="2400" dirty="0"/>
              <a:t> du?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50DDA-EE76-4C33-8C02-90CE1EAC80F5}"/>
              </a:ext>
            </a:extLst>
          </p:cNvPr>
          <p:cNvSpPr/>
          <p:nvPr/>
        </p:nvSpPr>
        <p:spPr>
          <a:xfrm>
            <a:off x="6624805" y="4463364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Ich </a:t>
            </a:r>
            <a:r>
              <a:rPr lang="en-SG" sz="2400" dirty="0" err="1"/>
              <a:t>heiße</a:t>
            </a:r>
            <a:r>
              <a:rPr lang="en-SG" sz="2400" dirty="0"/>
              <a:t> Rabia.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78F957-43B8-4613-A867-8E952EA2B686}"/>
              </a:ext>
            </a:extLst>
          </p:cNvPr>
          <p:cNvSpPr/>
          <p:nvPr/>
        </p:nvSpPr>
        <p:spPr>
          <a:xfrm>
            <a:off x="6624805" y="5040616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/>
              <a:t>Woher</a:t>
            </a:r>
            <a:r>
              <a:rPr lang="en-SG" sz="2400" dirty="0"/>
              <a:t> </a:t>
            </a:r>
            <a:r>
              <a:rPr lang="en-SG" sz="2400" dirty="0" err="1"/>
              <a:t>kommst</a:t>
            </a:r>
            <a:r>
              <a:rPr lang="en-SG" sz="2400" dirty="0"/>
              <a:t> du?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B59F3B-4581-451A-A7B1-B44DCAFD9305}"/>
              </a:ext>
            </a:extLst>
          </p:cNvPr>
          <p:cNvSpPr/>
          <p:nvPr/>
        </p:nvSpPr>
        <p:spPr>
          <a:xfrm>
            <a:off x="6624805" y="5617868"/>
            <a:ext cx="465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/>
              <a:t>Aus</a:t>
            </a:r>
            <a:r>
              <a:rPr lang="en-SG" sz="2400" dirty="0"/>
              <a:t> </a:t>
            </a:r>
            <a:r>
              <a:rPr lang="en-SG" sz="2400" dirty="0" err="1"/>
              <a:t>Marokko</a:t>
            </a:r>
            <a:r>
              <a:rPr lang="en-SG" sz="2400" dirty="0"/>
              <a:t>.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CC4AA35-2F2F-4772-9845-69E63DF2A0F3}"/>
              </a:ext>
            </a:extLst>
          </p:cNvPr>
          <p:cNvSpPr/>
          <p:nvPr/>
        </p:nvSpPr>
        <p:spPr>
          <a:xfrm>
            <a:off x="6263082" y="2566149"/>
            <a:ext cx="299081" cy="2494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4C0154-7C48-4765-8D84-FA5C526BEAB3}"/>
              </a:ext>
            </a:extLst>
          </p:cNvPr>
          <p:cNvSpPr/>
          <p:nvPr/>
        </p:nvSpPr>
        <p:spPr>
          <a:xfrm>
            <a:off x="6290702" y="4544452"/>
            <a:ext cx="243840" cy="241912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22CF452-63FE-49FD-A23B-58561A1AD07F}"/>
              </a:ext>
            </a:extLst>
          </p:cNvPr>
          <p:cNvSpPr/>
          <p:nvPr/>
        </p:nvSpPr>
        <p:spPr>
          <a:xfrm>
            <a:off x="6263082" y="3966610"/>
            <a:ext cx="299081" cy="2494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14F9C2F-25C5-4FE6-960C-698309AB89AB}"/>
              </a:ext>
            </a:extLst>
          </p:cNvPr>
          <p:cNvSpPr/>
          <p:nvPr/>
        </p:nvSpPr>
        <p:spPr>
          <a:xfrm>
            <a:off x="6263082" y="5123231"/>
            <a:ext cx="299081" cy="24943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7CF6BFF-C06E-41CA-A939-DF37AF1BC510}"/>
              </a:ext>
            </a:extLst>
          </p:cNvPr>
          <p:cNvSpPr/>
          <p:nvPr/>
        </p:nvSpPr>
        <p:spPr>
          <a:xfrm>
            <a:off x="6290702" y="5713276"/>
            <a:ext cx="243840" cy="241912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FEB9188E-955A-45A2-8001-91D87645E22C}"/>
              </a:ext>
            </a:extLst>
          </p:cNvPr>
          <p:cNvSpPr/>
          <p:nvPr/>
        </p:nvSpPr>
        <p:spPr>
          <a:xfrm>
            <a:off x="6262741" y="3388033"/>
            <a:ext cx="299763" cy="262732"/>
          </a:xfrm>
          <a:prstGeom prst="hexagon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CB44A69-94D7-40D6-ADE6-938D0607BC3B}"/>
              </a:ext>
            </a:extLst>
          </p:cNvPr>
          <p:cNvSpPr/>
          <p:nvPr/>
        </p:nvSpPr>
        <p:spPr>
          <a:xfrm>
            <a:off x="972711" y="4428865"/>
            <a:ext cx="2298809" cy="437643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E17035C-8A3D-4D15-84DB-E76D0FB1A55C}"/>
              </a:ext>
            </a:extLst>
          </p:cNvPr>
          <p:cNvSpPr/>
          <p:nvPr/>
        </p:nvSpPr>
        <p:spPr>
          <a:xfrm>
            <a:off x="945365" y="5941621"/>
            <a:ext cx="1838475" cy="437643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E4699D-264B-488E-A602-D383C6D47682}"/>
              </a:ext>
            </a:extLst>
          </p:cNvPr>
          <p:cNvSpPr/>
          <p:nvPr/>
        </p:nvSpPr>
        <p:spPr>
          <a:xfrm>
            <a:off x="6688532" y="5641890"/>
            <a:ext cx="1838475" cy="437643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7386557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88ED402-6515-445B-B23E-042DED196845}"/>
              </a:ext>
            </a:extLst>
          </p:cNvPr>
          <p:cNvSpPr/>
          <p:nvPr/>
        </p:nvSpPr>
        <p:spPr>
          <a:xfrm>
            <a:off x="558343" y="1249680"/>
            <a:ext cx="11075313" cy="52311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D90B-6031-4ADB-873C-53B057694E1A}"/>
              </a:ext>
            </a:extLst>
          </p:cNvPr>
          <p:cNvSpPr/>
          <p:nvPr/>
        </p:nvSpPr>
        <p:spPr>
          <a:xfrm>
            <a:off x="-119743" y="367188"/>
            <a:ext cx="12485914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Ländernamen       &amp;             Herkunft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153D69-AF82-4F78-A20A-C7201F6DAD87}"/>
              </a:ext>
            </a:extLst>
          </p:cNvPr>
          <p:cNvSpPr/>
          <p:nvPr/>
        </p:nvSpPr>
        <p:spPr>
          <a:xfrm>
            <a:off x="3535680" y="759014"/>
            <a:ext cx="5496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country names             &amp;                   origin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1A0CC-B0E4-4217-B64E-4C898B8D3B82}"/>
              </a:ext>
            </a:extLst>
          </p:cNvPr>
          <p:cNvSpPr/>
          <p:nvPr/>
        </p:nvSpPr>
        <p:spPr>
          <a:xfrm>
            <a:off x="797933" y="2060532"/>
            <a:ext cx="24634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Singapur</a:t>
            </a:r>
          </a:p>
          <a:p>
            <a:r>
              <a:rPr lang="de-DE" sz="2400" dirty="0"/>
              <a:t>Deutschland</a:t>
            </a:r>
          </a:p>
          <a:p>
            <a:r>
              <a:rPr lang="de-DE" sz="2400" dirty="0"/>
              <a:t>Österreich				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41137-A300-4C76-B836-4F7988C3DE3B}"/>
              </a:ext>
            </a:extLst>
          </p:cNvPr>
          <p:cNvSpPr/>
          <p:nvPr/>
        </p:nvSpPr>
        <p:spPr>
          <a:xfrm>
            <a:off x="3541133" y="2060532"/>
            <a:ext cx="34083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die</a:t>
            </a:r>
            <a:r>
              <a:rPr lang="de-DE" sz="2400" dirty="0"/>
              <a:t> Schweiz</a:t>
            </a:r>
          </a:p>
          <a:p>
            <a:r>
              <a:rPr lang="de-DE" sz="2400" dirty="0">
                <a:solidFill>
                  <a:srgbClr val="C00000"/>
                </a:solidFill>
              </a:rPr>
              <a:t>die</a:t>
            </a:r>
            <a:r>
              <a:rPr lang="de-DE" sz="2400" dirty="0"/>
              <a:t> Slowakei</a:t>
            </a:r>
          </a:p>
          <a:p>
            <a:r>
              <a:rPr lang="de-DE" sz="2400" dirty="0">
                <a:solidFill>
                  <a:srgbClr val="C00000"/>
                </a:solidFill>
              </a:rPr>
              <a:t>die</a:t>
            </a:r>
            <a:r>
              <a:rPr lang="de-DE" sz="2400" dirty="0"/>
              <a:t> Türkei</a:t>
            </a:r>
          </a:p>
          <a:p>
            <a:r>
              <a:rPr lang="de-DE" sz="2400" dirty="0">
                <a:solidFill>
                  <a:srgbClr val="C00000"/>
                </a:solidFill>
              </a:rPr>
              <a:t>die</a:t>
            </a:r>
            <a:r>
              <a:rPr lang="de-DE" sz="2400" dirty="0"/>
              <a:t> Ukraine			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8EA074-6FEB-4488-936D-CF2E41822018}"/>
              </a:ext>
            </a:extLst>
          </p:cNvPr>
          <p:cNvSpPr/>
          <p:nvPr/>
        </p:nvSpPr>
        <p:spPr>
          <a:xfrm>
            <a:off x="6477373" y="2060532"/>
            <a:ext cx="1355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der</a:t>
            </a:r>
            <a:r>
              <a:rPr lang="de-DE" sz="2400" dirty="0"/>
              <a:t> Iran</a:t>
            </a:r>
          </a:p>
          <a:p>
            <a:r>
              <a:rPr lang="de-DE" sz="2400" dirty="0">
                <a:solidFill>
                  <a:srgbClr val="0070C0"/>
                </a:solidFill>
              </a:rPr>
              <a:t>der</a:t>
            </a:r>
            <a:r>
              <a:rPr lang="de-DE" sz="2400" dirty="0"/>
              <a:t> Iraq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802A69-0C19-4630-B974-0DBA604AFCAC}"/>
              </a:ext>
            </a:extLst>
          </p:cNvPr>
          <p:cNvSpPr/>
          <p:nvPr/>
        </p:nvSpPr>
        <p:spPr>
          <a:xfrm>
            <a:off x="990973" y="1535959"/>
            <a:ext cx="2920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Das ist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A69B8B-61DE-4228-89C1-05D87FBA55E9}"/>
              </a:ext>
            </a:extLst>
          </p:cNvPr>
          <p:cNvSpPr/>
          <p:nvPr/>
        </p:nvSpPr>
        <p:spPr>
          <a:xfrm>
            <a:off x="8346812" y="1548067"/>
            <a:ext cx="2920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Das sind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A987F0-2998-4F72-8491-81228F673E05}"/>
              </a:ext>
            </a:extLst>
          </p:cNvPr>
          <p:cNvSpPr/>
          <p:nvPr/>
        </p:nvSpPr>
        <p:spPr>
          <a:xfrm>
            <a:off x="8316332" y="2060532"/>
            <a:ext cx="3408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ysClr val="windowText" lastClr="000000"/>
                </a:solidFill>
              </a:rPr>
              <a:t>die USA</a:t>
            </a:r>
          </a:p>
          <a:p>
            <a:r>
              <a:rPr lang="de-DE" sz="2400" dirty="0">
                <a:solidFill>
                  <a:sysClr val="windowText" lastClr="000000"/>
                </a:solidFill>
              </a:rPr>
              <a:t>die Niederlande</a:t>
            </a:r>
          </a:p>
          <a:p>
            <a:r>
              <a:rPr lang="de-DE" sz="2400" dirty="0">
                <a:solidFill>
                  <a:sysClr val="windowText" lastClr="000000"/>
                </a:solidFill>
              </a:rPr>
              <a:t>die </a:t>
            </a:r>
            <a:r>
              <a:rPr lang="de-DE" sz="2400" dirty="0"/>
              <a:t>Philippinen			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4D482D-0783-4823-9C08-3589EF80E51B}"/>
              </a:ext>
            </a:extLst>
          </p:cNvPr>
          <p:cNvSpPr/>
          <p:nvPr/>
        </p:nvSpPr>
        <p:spPr>
          <a:xfrm>
            <a:off x="1006585" y="3903239"/>
            <a:ext cx="8462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Woher kommen Sie?        –       Ich komme aus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590ABB-38E0-4F6B-8666-D568362CF751}"/>
              </a:ext>
            </a:extLst>
          </p:cNvPr>
          <p:cNvCxnSpPr>
            <a:cxnSpLocks/>
          </p:cNvCxnSpPr>
          <p:nvPr/>
        </p:nvCxnSpPr>
        <p:spPr>
          <a:xfrm>
            <a:off x="909692" y="4377012"/>
            <a:ext cx="102412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6AC2941-1203-4489-993F-AD2B14EAC058}"/>
              </a:ext>
            </a:extLst>
          </p:cNvPr>
          <p:cNvSpPr/>
          <p:nvPr/>
        </p:nvSpPr>
        <p:spPr>
          <a:xfrm>
            <a:off x="883922" y="4554202"/>
            <a:ext cx="2260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Singapur</a:t>
            </a:r>
          </a:p>
          <a:p>
            <a:r>
              <a:rPr lang="de-DE" sz="2400" dirty="0"/>
              <a:t>Deutschland</a:t>
            </a:r>
          </a:p>
          <a:p>
            <a:r>
              <a:rPr lang="de-DE" sz="2400" dirty="0"/>
              <a:t>Österreich	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0BF685-9663-4087-BCC6-DF79ABD63248}"/>
              </a:ext>
            </a:extLst>
          </p:cNvPr>
          <p:cNvSpPr/>
          <p:nvPr/>
        </p:nvSpPr>
        <p:spPr>
          <a:xfrm>
            <a:off x="3627121" y="4554202"/>
            <a:ext cx="23164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i="1" u="sng" dirty="0">
                <a:solidFill>
                  <a:srgbClr val="C00000"/>
                </a:solidFill>
              </a:rPr>
              <a:t>der</a:t>
            </a:r>
            <a:r>
              <a:rPr lang="de-DE" sz="2400" dirty="0"/>
              <a:t> Schweiz</a:t>
            </a:r>
          </a:p>
          <a:p>
            <a:r>
              <a:rPr lang="de-DE" sz="2400" b="1" i="1" u="sng" dirty="0">
                <a:solidFill>
                  <a:srgbClr val="C00000"/>
                </a:solidFill>
              </a:rPr>
              <a:t>der</a:t>
            </a:r>
            <a:r>
              <a:rPr lang="de-DE" sz="2400" dirty="0"/>
              <a:t> Slowakei</a:t>
            </a:r>
          </a:p>
          <a:p>
            <a:r>
              <a:rPr lang="de-DE" sz="2400" b="1" i="1" u="sng" dirty="0">
                <a:solidFill>
                  <a:srgbClr val="C00000"/>
                </a:solidFill>
              </a:rPr>
              <a:t>der</a:t>
            </a:r>
            <a:r>
              <a:rPr lang="de-DE" sz="2400" dirty="0"/>
              <a:t> Türkei</a:t>
            </a:r>
          </a:p>
          <a:p>
            <a:r>
              <a:rPr lang="de-DE" sz="2400" b="1" i="1" u="sng" dirty="0">
                <a:solidFill>
                  <a:srgbClr val="C00000"/>
                </a:solidFill>
              </a:rPr>
              <a:t>der</a:t>
            </a:r>
            <a:r>
              <a:rPr lang="de-DE" sz="2400" dirty="0"/>
              <a:t> Ukraine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2C6AB9-C607-4402-AF79-474D12409394}"/>
              </a:ext>
            </a:extLst>
          </p:cNvPr>
          <p:cNvSpPr/>
          <p:nvPr/>
        </p:nvSpPr>
        <p:spPr>
          <a:xfrm>
            <a:off x="6563361" y="4554202"/>
            <a:ext cx="1355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i="1" u="sng" dirty="0">
                <a:solidFill>
                  <a:srgbClr val="0070C0"/>
                </a:solidFill>
              </a:rPr>
              <a:t>dem</a:t>
            </a:r>
            <a:r>
              <a:rPr lang="de-DE" sz="2400" dirty="0"/>
              <a:t> Iran</a:t>
            </a:r>
          </a:p>
          <a:p>
            <a:r>
              <a:rPr lang="de-DE" sz="2400" b="1" i="1" u="sng" dirty="0">
                <a:solidFill>
                  <a:srgbClr val="0070C0"/>
                </a:solidFill>
              </a:rPr>
              <a:t>dem</a:t>
            </a:r>
            <a:r>
              <a:rPr lang="de-DE" sz="2400" dirty="0"/>
              <a:t> Iraq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D698C4-A658-42D8-B946-524C56EFAF1D}"/>
              </a:ext>
            </a:extLst>
          </p:cNvPr>
          <p:cNvSpPr/>
          <p:nvPr/>
        </p:nvSpPr>
        <p:spPr>
          <a:xfrm>
            <a:off x="8402320" y="4554202"/>
            <a:ext cx="3408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i="1" u="sng" dirty="0">
                <a:solidFill>
                  <a:sysClr val="windowText" lastClr="000000"/>
                </a:solidFill>
              </a:rPr>
              <a:t>den</a:t>
            </a:r>
            <a:r>
              <a:rPr lang="de-DE" sz="2400" dirty="0">
                <a:solidFill>
                  <a:sysClr val="windowText" lastClr="000000"/>
                </a:solidFill>
              </a:rPr>
              <a:t> USA</a:t>
            </a:r>
          </a:p>
          <a:p>
            <a:r>
              <a:rPr lang="de-DE" sz="2400" b="1" i="1" u="sng" dirty="0">
                <a:solidFill>
                  <a:sysClr val="windowText" lastClr="000000"/>
                </a:solidFill>
              </a:rPr>
              <a:t>den</a:t>
            </a:r>
            <a:r>
              <a:rPr lang="de-DE" sz="2400" dirty="0">
                <a:solidFill>
                  <a:sysClr val="windowText" lastClr="000000"/>
                </a:solidFill>
              </a:rPr>
              <a:t> Niederlande</a:t>
            </a:r>
          </a:p>
          <a:p>
            <a:r>
              <a:rPr lang="de-DE" sz="2400" b="1" i="1" u="sng" dirty="0">
                <a:solidFill>
                  <a:sysClr val="windowText" lastClr="000000"/>
                </a:solidFill>
              </a:rPr>
              <a:t>den</a:t>
            </a:r>
            <a:r>
              <a:rPr lang="de-DE" sz="2400" dirty="0">
                <a:solidFill>
                  <a:sysClr val="windowText" lastClr="000000"/>
                </a:solidFill>
              </a:rPr>
              <a:t> </a:t>
            </a:r>
            <a:r>
              <a:rPr lang="de-DE" sz="2400" dirty="0"/>
              <a:t>Philippinen			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F6676E-DE4B-4D74-B9C4-0D42EC431956}"/>
              </a:ext>
            </a:extLst>
          </p:cNvPr>
          <p:cNvCxnSpPr>
            <a:cxnSpLocks/>
          </p:cNvCxnSpPr>
          <p:nvPr/>
        </p:nvCxnSpPr>
        <p:spPr>
          <a:xfrm>
            <a:off x="909692" y="2019892"/>
            <a:ext cx="102412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AEF16D-7365-4F4C-BFF7-345A517C638B}"/>
              </a:ext>
            </a:extLst>
          </p:cNvPr>
          <p:cNvCxnSpPr/>
          <p:nvPr/>
        </p:nvCxnSpPr>
        <p:spPr>
          <a:xfrm>
            <a:off x="8067040" y="1414675"/>
            <a:ext cx="0" cy="237744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897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F646AB-0777-4314-BD69-F1F91167E9A9}"/>
              </a:ext>
            </a:extLst>
          </p:cNvPr>
          <p:cNvSpPr>
            <a:spLocks/>
          </p:cNvSpPr>
          <p:nvPr/>
        </p:nvSpPr>
        <p:spPr>
          <a:xfrm>
            <a:off x="-121920" y="-132080"/>
            <a:ext cx="12405360" cy="7101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5F54B-D56B-4D1D-98EC-F47D6547263A}"/>
              </a:ext>
            </a:extLst>
          </p:cNvPr>
          <p:cNvGrpSpPr/>
          <p:nvPr/>
        </p:nvGrpSpPr>
        <p:grpSpPr>
          <a:xfrm>
            <a:off x="325120" y="243840"/>
            <a:ext cx="11572240" cy="6350000"/>
            <a:chOff x="325120" y="243840"/>
            <a:chExt cx="11572240" cy="635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73F80D-7B56-42C0-AE0C-11BA277892A1}"/>
                </a:ext>
              </a:extLst>
            </p:cNvPr>
            <p:cNvSpPr/>
            <p:nvPr/>
          </p:nvSpPr>
          <p:spPr>
            <a:xfrm>
              <a:off x="325120" y="243840"/>
              <a:ext cx="11572240" cy="635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923EAE-71DC-42F7-A27B-B436367270D6}"/>
                </a:ext>
              </a:extLst>
            </p:cNvPr>
            <p:cNvSpPr>
              <a:spLocks/>
            </p:cNvSpPr>
            <p:nvPr/>
          </p:nvSpPr>
          <p:spPr>
            <a:xfrm>
              <a:off x="400812" y="307341"/>
              <a:ext cx="11420856" cy="6222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D73B782-A200-4F62-B0C8-A931AFCDD4AE}"/>
              </a:ext>
            </a:extLst>
          </p:cNvPr>
          <p:cNvSpPr txBox="1">
            <a:spLocks/>
          </p:cNvSpPr>
          <p:nvPr/>
        </p:nvSpPr>
        <p:spPr>
          <a:xfrm>
            <a:off x="3588433" y="871825"/>
            <a:ext cx="5515916" cy="95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 b="1" i="1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Wie geht es Ihnen?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86AC44-591D-4F7A-B9B2-CD2AEE373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10" y="2926379"/>
            <a:ext cx="2083243" cy="1332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B79EC8-00B8-4FD2-9FA6-88402584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373" y="4755341"/>
            <a:ext cx="1492470" cy="14104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CB20F9-5DFF-4218-A16E-0302D55F2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436" y="2476481"/>
            <a:ext cx="1542114" cy="12426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40D2A6-A0E4-48E7-91C9-2483081FF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1837" y="2953953"/>
            <a:ext cx="1355998" cy="1331723"/>
          </a:xfrm>
          <a:prstGeom prst="rect">
            <a:avLst/>
          </a:prstGeom>
        </p:spPr>
      </p:pic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F38B2AF-B712-474D-AB76-973939870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2324" y="4383191"/>
            <a:ext cx="1247942" cy="12479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B60C71-3421-6111-9E07-3985A502D5BD}"/>
              </a:ext>
            </a:extLst>
          </p:cNvPr>
          <p:cNvSpPr/>
          <p:nvPr/>
        </p:nvSpPr>
        <p:spPr>
          <a:xfrm>
            <a:off x="566671" y="4288827"/>
            <a:ext cx="2303257" cy="941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de-DE" sz="2400" dirty="0"/>
              <a:t>Danke, sehr gut!</a:t>
            </a:r>
          </a:p>
          <a:p>
            <a:pPr algn="r">
              <a:lnSpc>
                <a:spcPct val="120000"/>
              </a:lnSpc>
            </a:pPr>
            <a:r>
              <a:rPr lang="de-DE" sz="2400" dirty="0"/>
              <a:t>Danke, super!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606A9-38C3-6041-D3A2-296BDFEEDC71}"/>
              </a:ext>
            </a:extLst>
          </p:cNvPr>
          <p:cNvSpPr/>
          <p:nvPr/>
        </p:nvSpPr>
        <p:spPr>
          <a:xfrm>
            <a:off x="1815416" y="5559585"/>
            <a:ext cx="2511823" cy="498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SG" sz="2400" dirty="0"/>
              <a:t>Es </a:t>
            </a:r>
            <a:r>
              <a:rPr lang="en-SG" sz="2400" dirty="0" err="1"/>
              <a:t>geht</a:t>
            </a:r>
            <a:r>
              <a:rPr lang="en-SG" sz="2400" dirty="0"/>
              <a:t> so.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C9FF3A-F8D7-EC2E-E23C-28CC6484EDE0}"/>
              </a:ext>
            </a:extLst>
          </p:cNvPr>
          <p:cNvSpPr/>
          <p:nvPr/>
        </p:nvSpPr>
        <p:spPr>
          <a:xfrm>
            <a:off x="6171833" y="2801602"/>
            <a:ext cx="3167721" cy="1018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de-DE" sz="2400" dirty="0"/>
              <a:t>Ach, nicht so gut.</a:t>
            </a:r>
          </a:p>
          <a:p>
            <a:pPr algn="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de-DE" sz="2400" dirty="0"/>
              <a:t>Ich bin so müde.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8685C1-78B3-D48A-9A57-E2B3AA016F05}"/>
              </a:ext>
            </a:extLst>
          </p:cNvPr>
          <p:cNvSpPr/>
          <p:nvPr/>
        </p:nvSpPr>
        <p:spPr>
          <a:xfrm>
            <a:off x="8816928" y="5078832"/>
            <a:ext cx="1930336" cy="498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de-DE" sz="2400" dirty="0"/>
              <a:t>Sehr schlecht!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889FFB-5FEB-654D-F351-40BFDBCDD915}"/>
              </a:ext>
            </a:extLst>
          </p:cNvPr>
          <p:cNvSpPr/>
          <p:nvPr/>
        </p:nvSpPr>
        <p:spPr>
          <a:xfrm>
            <a:off x="7559148" y="5645162"/>
            <a:ext cx="3188116" cy="498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Miserable. Ich bin </a:t>
            </a:r>
            <a:r>
              <a:rPr lang="en-US" sz="2400" dirty="0" err="1"/>
              <a:t>krank</a:t>
            </a:r>
            <a:r>
              <a:rPr lang="en-US" sz="2400" dirty="0"/>
              <a:t>.</a:t>
            </a:r>
            <a:endParaRPr lang="de-DE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8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11272D-DAFA-32AC-C730-A8A1C34EC8D9}"/>
              </a:ext>
            </a:extLst>
          </p:cNvPr>
          <p:cNvSpPr/>
          <p:nvPr/>
        </p:nvSpPr>
        <p:spPr>
          <a:xfrm>
            <a:off x="1" y="1325901"/>
            <a:ext cx="12192000" cy="5281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Kursbuch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D90B-6031-4ADB-873C-53B057694E1A}"/>
              </a:ext>
            </a:extLst>
          </p:cNvPr>
          <p:cNvSpPr/>
          <p:nvPr/>
        </p:nvSpPr>
        <p:spPr>
          <a:xfrm>
            <a:off x="-1" y="367188"/>
            <a:ext cx="12192001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solidFill>
                  <a:schemeClr val="tx1"/>
                </a:solidFill>
              </a:rPr>
              <a:t>Welche Länder kennen Sie noch?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153D69-AF82-4F78-A20A-C7201F6DAD87}"/>
              </a:ext>
            </a:extLst>
          </p:cNvPr>
          <p:cNvSpPr/>
          <p:nvPr/>
        </p:nvSpPr>
        <p:spPr>
          <a:xfrm>
            <a:off x="1097418" y="2905632"/>
            <a:ext cx="46286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Europe / Asia / America / Africa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3D6AC9-07BF-400B-9F69-15BE59372BE4}"/>
              </a:ext>
            </a:extLst>
          </p:cNvPr>
          <p:cNvSpPr/>
          <p:nvPr/>
        </p:nvSpPr>
        <p:spPr>
          <a:xfrm>
            <a:off x="556585" y="2540966"/>
            <a:ext cx="5635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Europa / Asien / Amerika / Afrika: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34572-0C2A-42D0-908F-BC100E91BE8A}"/>
              </a:ext>
            </a:extLst>
          </p:cNvPr>
          <p:cNvSpPr/>
          <p:nvPr/>
        </p:nvSpPr>
        <p:spPr>
          <a:xfrm>
            <a:off x="556586" y="1719524"/>
            <a:ext cx="4255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Schreiben Sie in Padlet: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C7A968-66A4-4CB4-BEDA-3D36EB4B4DAF}"/>
              </a:ext>
            </a:extLst>
          </p:cNvPr>
          <p:cNvSpPr/>
          <p:nvPr/>
        </p:nvSpPr>
        <p:spPr>
          <a:xfrm>
            <a:off x="7156940" y="763799"/>
            <a:ext cx="46286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countries do you know?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9102CC-E673-41DA-81BF-7606515A6E28}"/>
              </a:ext>
            </a:extLst>
          </p:cNvPr>
          <p:cNvSpPr/>
          <p:nvPr/>
        </p:nvSpPr>
        <p:spPr>
          <a:xfrm>
            <a:off x="556585" y="2066273"/>
            <a:ext cx="46286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 the country names in the padlet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747BE8-6107-7BA7-EEAC-465789FCE46C}"/>
              </a:ext>
            </a:extLst>
          </p:cNvPr>
          <p:cNvSpPr/>
          <p:nvPr/>
        </p:nvSpPr>
        <p:spPr>
          <a:xfrm>
            <a:off x="11207848" y="4262290"/>
            <a:ext cx="43965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4ED211-4776-4283-C9A9-97F7CA8E384D}"/>
              </a:ext>
            </a:extLst>
          </p:cNvPr>
          <p:cNvSpPr/>
          <p:nvPr/>
        </p:nvSpPr>
        <p:spPr>
          <a:xfrm>
            <a:off x="7309512" y="5068916"/>
            <a:ext cx="334288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826A1-1E6F-4A27-A52A-FEF12A941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491" y="2228064"/>
            <a:ext cx="6231639" cy="32863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FBF03A-78DC-5F36-C70F-FFDDB9A3DF30}"/>
              </a:ext>
            </a:extLst>
          </p:cNvPr>
          <p:cNvSpPr/>
          <p:nvPr/>
        </p:nvSpPr>
        <p:spPr>
          <a:xfrm>
            <a:off x="11146556" y="4902962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3B406D-8651-6D79-D591-CDB863CA103B}"/>
              </a:ext>
            </a:extLst>
          </p:cNvPr>
          <p:cNvSpPr/>
          <p:nvPr/>
        </p:nvSpPr>
        <p:spPr>
          <a:xfrm>
            <a:off x="11262952" y="4131170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2FC134-DE97-9C65-47E0-7ADD8C52CDEC}"/>
              </a:ext>
            </a:extLst>
          </p:cNvPr>
          <p:cNvSpPr/>
          <p:nvPr/>
        </p:nvSpPr>
        <p:spPr>
          <a:xfrm>
            <a:off x="5631293" y="4950992"/>
            <a:ext cx="650446" cy="416643"/>
          </a:xfrm>
          <a:prstGeom prst="rightArrow">
            <a:avLst>
              <a:gd name="adj1" fmla="val 42574"/>
              <a:gd name="adj2" fmla="val 51935"/>
            </a:avLst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86D9F9-3240-99FC-B9E8-3EC415A1ECE7}"/>
              </a:ext>
            </a:extLst>
          </p:cNvPr>
          <p:cNvSpPr/>
          <p:nvPr/>
        </p:nvSpPr>
        <p:spPr>
          <a:xfrm>
            <a:off x="10699032" y="3531687"/>
            <a:ext cx="651510" cy="27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7AAAD3-0705-2F7D-256A-A7B51DD48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427" y="3483141"/>
            <a:ext cx="936000" cy="3764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8548C9-D306-D383-0220-4245BEA6F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241" y="4137471"/>
            <a:ext cx="4932000" cy="1210977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94F5212-81E0-CF25-968C-CDC412BF209C}"/>
              </a:ext>
            </a:extLst>
          </p:cNvPr>
          <p:cNvSpPr/>
          <p:nvPr/>
        </p:nvSpPr>
        <p:spPr>
          <a:xfrm>
            <a:off x="6375230" y="4850051"/>
            <a:ext cx="4852073" cy="5124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A1049-8F82-3295-058F-04716ACF9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151" y="2385694"/>
            <a:ext cx="4572000" cy="716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DCB5C4-EDDF-AF24-04EE-97CE5CF55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2843" y="4119361"/>
            <a:ext cx="4896000" cy="5404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644CB0-16F5-B789-BE71-F8D9C7A38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7321" y="3483141"/>
            <a:ext cx="2709856" cy="27220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085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C8EE07-D0A7-CC43-45A2-7743FD108D84}"/>
              </a:ext>
            </a:extLst>
          </p:cNvPr>
          <p:cNvSpPr/>
          <p:nvPr/>
        </p:nvSpPr>
        <p:spPr>
          <a:xfrm>
            <a:off x="1" y="1325901"/>
            <a:ext cx="12192000" cy="5281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Kursbuch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D90B-6031-4ADB-873C-53B057694E1A}"/>
              </a:ext>
            </a:extLst>
          </p:cNvPr>
          <p:cNvSpPr/>
          <p:nvPr/>
        </p:nvSpPr>
        <p:spPr>
          <a:xfrm>
            <a:off x="-119743" y="367188"/>
            <a:ext cx="12485914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solidFill>
                  <a:schemeClr val="tx1"/>
                </a:solidFill>
              </a:rPr>
              <a:t>Welche Länder kennen Sie noch?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153D69-AF82-4F78-A20A-C7201F6DAD87}"/>
              </a:ext>
            </a:extLst>
          </p:cNvPr>
          <p:cNvSpPr/>
          <p:nvPr/>
        </p:nvSpPr>
        <p:spPr>
          <a:xfrm>
            <a:off x="664302" y="1904282"/>
            <a:ext cx="1822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Europe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3D6AC9-07BF-400B-9F69-15BE59372BE4}"/>
              </a:ext>
            </a:extLst>
          </p:cNvPr>
          <p:cNvSpPr/>
          <p:nvPr/>
        </p:nvSpPr>
        <p:spPr>
          <a:xfrm>
            <a:off x="572059" y="1431548"/>
            <a:ext cx="2232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/>
              <a:t>In Europa: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1D786F-F215-4E14-9176-84ED197D8B34}"/>
              </a:ext>
            </a:extLst>
          </p:cNvPr>
          <p:cNvSpPr/>
          <p:nvPr/>
        </p:nvSpPr>
        <p:spPr>
          <a:xfrm>
            <a:off x="664302" y="4352364"/>
            <a:ext cx="29307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In Asien, </a:t>
            </a:r>
          </a:p>
          <a:p>
            <a:r>
              <a:rPr lang="de-DE" sz="2800" dirty="0"/>
              <a:t>Amerika,</a:t>
            </a:r>
          </a:p>
          <a:p>
            <a:r>
              <a:rPr lang="de-DE" sz="2800" dirty="0"/>
              <a:t>Afrika</a:t>
            </a:r>
          </a:p>
          <a:p>
            <a:r>
              <a:rPr lang="de-DE" sz="2800" dirty="0"/>
              <a:t>und und und 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1797E-3167-446C-B6BC-900B3FA9B10D}"/>
              </a:ext>
            </a:extLst>
          </p:cNvPr>
          <p:cNvSpPr/>
          <p:nvPr/>
        </p:nvSpPr>
        <p:spPr>
          <a:xfrm>
            <a:off x="3640379" y="1431548"/>
            <a:ext cx="6600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Deutschland, Österreich, die Schweiz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0485D-7003-4683-8E2F-FA65120F6436}"/>
              </a:ext>
            </a:extLst>
          </p:cNvPr>
          <p:cNvSpPr/>
          <p:nvPr/>
        </p:nvSpPr>
        <p:spPr>
          <a:xfrm>
            <a:off x="3640379" y="1958816"/>
            <a:ext cx="81960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die Niederlande,  Belgien,  Luxemburg,  Frankreich, Spanien,  Portugal,  Italien,  Griechenland,  Polen, Tschechien,  Dänemark,  Schweden,  Finnland,  England/Großbritanien,  Russland,  die Ukraine, </a:t>
            </a:r>
          </a:p>
          <a:p>
            <a:r>
              <a:rPr lang="de-DE" sz="2800" dirty="0"/>
              <a:t>die Slowakei,  Ungarn 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55FA3E-9EAB-43DE-A705-EFE23FABBE2E}"/>
              </a:ext>
            </a:extLst>
          </p:cNvPr>
          <p:cNvSpPr/>
          <p:nvPr/>
        </p:nvSpPr>
        <p:spPr>
          <a:xfrm>
            <a:off x="3640379" y="4352364"/>
            <a:ext cx="81960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Singapur, Malaysia, Indonesien, Indien, Thailand, Vietnam,</a:t>
            </a:r>
          </a:p>
          <a:p>
            <a:r>
              <a:rPr lang="de-DE" sz="2800" dirty="0"/>
              <a:t>China, Japan, Korea, die Mongolei, die Philippinen ...</a:t>
            </a:r>
          </a:p>
          <a:p>
            <a:r>
              <a:rPr lang="de-DE" sz="2800" dirty="0"/>
              <a:t>Australien, Neuseeland</a:t>
            </a:r>
          </a:p>
          <a:p>
            <a:r>
              <a:rPr lang="de-DE" sz="2800" dirty="0"/>
              <a:t>die USA, Kanada, Mexiko, Brasilien, Kolumbien ...</a:t>
            </a:r>
          </a:p>
          <a:p>
            <a:r>
              <a:rPr lang="de-DE" sz="2800" dirty="0"/>
              <a:t>Südafrika, Marokko, Ägypten 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33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237381-879E-4308-A473-2A5148B44092}"/>
              </a:ext>
            </a:extLst>
          </p:cNvPr>
          <p:cNvSpPr/>
          <p:nvPr/>
        </p:nvSpPr>
        <p:spPr>
          <a:xfrm>
            <a:off x="-1" y="1230589"/>
            <a:ext cx="12192000" cy="547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D90B-6031-4ADB-873C-53B057694E1A}"/>
              </a:ext>
            </a:extLst>
          </p:cNvPr>
          <p:cNvSpPr/>
          <p:nvPr/>
        </p:nvSpPr>
        <p:spPr>
          <a:xfrm>
            <a:off x="-1" y="367188"/>
            <a:ext cx="12192001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Welche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Sprache</a:t>
            </a:r>
            <a:r>
              <a:rPr lang="en-US" sz="2800" dirty="0">
                <a:solidFill>
                  <a:schemeClr val="tx1"/>
                </a:solidFill>
              </a:rPr>
              <a:t>(n) </a:t>
            </a:r>
            <a:r>
              <a:rPr lang="en-US" sz="2800" dirty="0" err="1">
                <a:solidFill>
                  <a:schemeClr val="tx1"/>
                </a:solidFill>
              </a:rPr>
              <a:t>spricht</a:t>
            </a:r>
            <a:r>
              <a:rPr lang="en-US" sz="2800" dirty="0">
                <a:solidFill>
                  <a:schemeClr val="tx1"/>
                </a:solidFill>
              </a:rPr>
              <a:t> man in …?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3D6AC9-07BF-400B-9F69-15BE59372BE4}"/>
              </a:ext>
            </a:extLst>
          </p:cNvPr>
          <p:cNvSpPr/>
          <p:nvPr/>
        </p:nvSpPr>
        <p:spPr>
          <a:xfrm>
            <a:off x="682097" y="1636706"/>
            <a:ext cx="2930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Welche</a:t>
            </a:r>
            <a:r>
              <a:rPr lang="en-SG" sz="2800" dirty="0"/>
              <a:t> </a:t>
            </a:r>
            <a:r>
              <a:rPr lang="en-SG" sz="2800" dirty="0" err="1"/>
              <a:t>Sprache</a:t>
            </a:r>
            <a:r>
              <a:rPr lang="en-SG" sz="2800" dirty="0"/>
              <a:t>(n)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3618E2-DDF7-472A-BA8C-1EE246790EF9}"/>
              </a:ext>
            </a:extLst>
          </p:cNvPr>
          <p:cNvSpPr/>
          <p:nvPr/>
        </p:nvSpPr>
        <p:spPr>
          <a:xfrm>
            <a:off x="682096" y="2826441"/>
            <a:ext cx="2930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/>
              <a:t>Was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83D2AF-1516-4220-B386-2771C2395E9C}"/>
              </a:ext>
            </a:extLst>
          </p:cNvPr>
          <p:cNvSpPr/>
          <p:nvPr/>
        </p:nvSpPr>
        <p:spPr>
          <a:xfrm>
            <a:off x="3912976" y="2356786"/>
            <a:ext cx="2930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spricht</a:t>
            </a:r>
            <a:r>
              <a:rPr lang="en-SG" sz="2800" dirty="0"/>
              <a:t> man wo?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C6AC94-D0A1-40E3-8216-626C50BC902A}"/>
              </a:ext>
            </a:extLst>
          </p:cNvPr>
          <p:cNvCxnSpPr/>
          <p:nvPr/>
        </p:nvCxnSpPr>
        <p:spPr>
          <a:xfrm>
            <a:off x="3767422" y="1636706"/>
            <a:ext cx="0" cy="2025724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798B59-28FA-4D44-AA09-A88F47CCE780}"/>
              </a:ext>
            </a:extLst>
          </p:cNvPr>
          <p:cNvSpPr/>
          <p:nvPr/>
        </p:nvSpPr>
        <p:spPr>
          <a:xfrm>
            <a:off x="796421" y="2184217"/>
            <a:ext cx="271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      language(s)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15F7F-475A-4587-8658-FE11A70457DC}"/>
              </a:ext>
            </a:extLst>
          </p:cNvPr>
          <p:cNvSpPr/>
          <p:nvPr/>
        </p:nvSpPr>
        <p:spPr>
          <a:xfrm>
            <a:off x="4018585" y="2826441"/>
            <a:ext cx="2719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speak     one (person)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343D11-5F11-2E7B-E9D0-AB5A0709F307}"/>
              </a:ext>
            </a:extLst>
          </p:cNvPr>
          <p:cNvGrpSpPr/>
          <p:nvPr/>
        </p:nvGrpSpPr>
        <p:grpSpPr>
          <a:xfrm>
            <a:off x="7861488" y="1539373"/>
            <a:ext cx="4149287" cy="878243"/>
            <a:chOff x="8622577" y="1539373"/>
            <a:chExt cx="3388198" cy="87824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CC4795-9120-12FE-11E2-4E70ABC912C2}"/>
                </a:ext>
              </a:extLst>
            </p:cNvPr>
            <p:cNvSpPr/>
            <p:nvPr/>
          </p:nvSpPr>
          <p:spPr>
            <a:xfrm>
              <a:off x="8622577" y="1539373"/>
              <a:ext cx="29307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400" dirty="0"/>
                <a:t>die </a:t>
              </a:r>
              <a:r>
                <a:rPr lang="en-SG" sz="2400" dirty="0" err="1"/>
                <a:t>Sprache</a:t>
              </a:r>
              <a:r>
                <a:rPr lang="en-SG" sz="2400" dirty="0"/>
                <a:t>, -n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AF7ED8-3B57-A2C6-9872-E49078CB7177}"/>
                </a:ext>
              </a:extLst>
            </p:cNvPr>
            <p:cNvSpPr/>
            <p:nvPr/>
          </p:nvSpPr>
          <p:spPr>
            <a:xfrm>
              <a:off x="10569022" y="1547607"/>
              <a:ext cx="14268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language(s)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02337E-0BBF-C1F8-338E-C1C504C894F4}"/>
                </a:ext>
              </a:extLst>
            </p:cNvPr>
            <p:cNvSpPr/>
            <p:nvPr/>
          </p:nvSpPr>
          <p:spPr>
            <a:xfrm>
              <a:off x="10583885" y="1955951"/>
              <a:ext cx="14268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speak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C762B5-42BC-87F7-4B69-F5749F01A187}"/>
                </a:ext>
              </a:extLst>
            </p:cNvPr>
            <p:cNvSpPr/>
            <p:nvPr/>
          </p:nvSpPr>
          <p:spPr>
            <a:xfrm>
              <a:off x="8622577" y="1947717"/>
              <a:ext cx="29307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400" dirty="0" err="1"/>
                <a:t>sprechen</a:t>
              </a:r>
              <a:endParaRPr lang="en-SG" sz="24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056C0D7-486E-D4EE-F89E-0CA3D2D34342}"/>
              </a:ext>
            </a:extLst>
          </p:cNvPr>
          <p:cNvSpPr/>
          <p:nvPr/>
        </p:nvSpPr>
        <p:spPr>
          <a:xfrm>
            <a:off x="6380480" y="5272766"/>
            <a:ext cx="5486400" cy="402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9E5EAD-C1CE-A070-12E5-BD00D1A3007E}"/>
              </a:ext>
            </a:extLst>
          </p:cNvPr>
          <p:cNvSpPr/>
          <p:nvPr/>
        </p:nvSpPr>
        <p:spPr>
          <a:xfrm>
            <a:off x="1931129" y="5098560"/>
            <a:ext cx="3363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2400" dirty="0" err="1"/>
              <a:t>Lesen</a:t>
            </a:r>
            <a:r>
              <a:rPr lang="en-SG" sz="2400" dirty="0"/>
              <a:t> Sie den Text und </a:t>
            </a:r>
          </a:p>
          <a:p>
            <a:pPr algn="r"/>
            <a:r>
              <a:rPr lang="en-SG" sz="2400" dirty="0" err="1"/>
              <a:t>ergänzen</a:t>
            </a:r>
            <a:r>
              <a:rPr lang="en-SG" sz="2400" dirty="0"/>
              <a:t> Sie die </a:t>
            </a:r>
            <a:r>
              <a:rPr lang="en-SG" sz="2400" dirty="0" err="1"/>
              <a:t>Tabelle</a:t>
            </a:r>
            <a:r>
              <a:rPr lang="en-SG" sz="2400" dirty="0"/>
              <a:t>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655204-AE2B-9E09-8D13-F833AE4D442E}"/>
              </a:ext>
            </a:extLst>
          </p:cNvPr>
          <p:cNvSpPr/>
          <p:nvPr/>
        </p:nvSpPr>
        <p:spPr>
          <a:xfrm>
            <a:off x="1703436" y="6034270"/>
            <a:ext cx="4030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 the text and fill in the table.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86981-0214-B5F8-F306-AE7A92DE2FCB}"/>
              </a:ext>
            </a:extLst>
          </p:cNvPr>
          <p:cNvSpPr/>
          <p:nvPr/>
        </p:nvSpPr>
        <p:spPr>
          <a:xfrm>
            <a:off x="11157041" y="4769080"/>
            <a:ext cx="43965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D5547-5DC0-C2CA-63A2-534C9697E935}"/>
              </a:ext>
            </a:extLst>
          </p:cNvPr>
          <p:cNvSpPr/>
          <p:nvPr/>
        </p:nvSpPr>
        <p:spPr>
          <a:xfrm>
            <a:off x="11157040" y="5790807"/>
            <a:ext cx="43965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D9FA81-EF7B-DF97-F991-FA9E8FDA3CC7}"/>
              </a:ext>
            </a:extLst>
          </p:cNvPr>
          <p:cNvSpPr/>
          <p:nvPr/>
        </p:nvSpPr>
        <p:spPr>
          <a:xfrm>
            <a:off x="7213548" y="6039058"/>
            <a:ext cx="120110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71D0FE-78AF-7012-D08F-75E6D90EA511}"/>
              </a:ext>
            </a:extLst>
          </p:cNvPr>
          <p:cNvSpPr/>
          <p:nvPr/>
        </p:nvSpPr>
        <p:spPr>
          <a:xfrm>
            <a:off x="11157040" y="5025302"/>
            <a:ext cx="439651" cy="29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A2E7FC-73FD-014B-E3BE-CA9DB07334DE}"/>
              </a:ext>
            </a:extLst>
          </p:cNvPr>
          <p:cNvSpPr/>
          <p:nvPr/>
        </p:nvSpPr>
        <p:spPr>
          <a:xfrm>
            <a:off x="11157040" y="5929557"/>
            <a:ext cx="439651" cy="29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39ABE4-F81E-4FF3-23FE-E0955633FDDA}"/>
              </a:ext>
            </a:extLst>
          </p:cNvPr>
          <p:cNvSpPr/>
          <p:nvPr/>
        </p:nvSpPr>
        <p:spPr>
          <a:xfrm>
            <a:off x="11036291" y="5383887"/>
            <a:ext cx="43965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5DB07-BFC5-F5C3-4180-9E86D59FCA48}"/>
              </a:ext>
            </a:extLst>
          </p:cNvPr>
          <p:cNvSpPr/>
          <p:nvPr/>
        </p:nvSpPr>
        <p:spPr>
          <a:xfrm>
            <a:off x="7137955" y="6190513"/>
            <a:ext cx="334288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54A3EE-3B1B-0A10-3454-29D6924D5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34" y="3349661"/>
            <a:ext cx="6231639" cy="32863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B0FA1BC-328E-A36B-5031-E3C46AC2E1D6}"/>
              </a:ext>
            </a:extLst>
          </p:cNvPr>
          <p:cNvSpPr/>
          <p:nvPr/>
        </p:nvSpPr>
        <p:spPr>
          <a:xfrm>
            <a:off x="10974999" y="6024559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90DC90-EBD8-BB77-BFB0-53870C370F5B}"/>
              </a:ext>
            </a:extLst>
          </p:cNvPr>
          <p:cNvSpPr/>
          <p:nvPr/>
        </p:nvSpPr>
        <p:spPr>
          <a:xfrm>
            <a:off x="11091395" y="5252767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F140205-9840-3663-A4CF-EB37CBDE762A}"/>
              </a:ext>
            </a:extLst>
          </p:cNvPr>
          <p:cNvSpPr/>
          <p:nvPr/>
        </p:nvSpPr>
        <p:spPr>
          <a:xfrm>
            <a:off x="5459736" y="6072589"/>
            <a:ext cx="650446" cy="416643"/>
          </a:xfrm>
          <a:prstGeom prst="rightArrow">
            <a:avLst>
              <a:gd name="adj1" fmla="val 42574"/>
              <a:gd name="adj2" fmla="val 51935"/>
            </a:avLst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BDD846-1B59-E4DA-E3EE-AFD9E7C87D24}"/>
              </a:ext>
            </a:extLst>
          </p:cNvPr>
          <p:cNvSpPr/>
          <p:nvPr/>
        </p:nvSpPr>
        <p:spPr>
          <a:xfrm>
            <a:off x="10527475" y="4653284"/>
            <a:ext cx="651510" cy="27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5C0C734-AD87-218E-EFBF-F5554B596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870" y="4604738"/>
            <a:ext cx="936000" cy="37643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85805FB-EEB7-E995-B5F8-11EDC1722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537" y="5165268"/>
            <a:ext cx="5040000" cy="1362465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6BDC845-BB79-FDB0-1973-B1D3D11A284F}"/>
              </a:ext>
            </a:extLst>
          </p:cNvPr>
          <p:cNvSpPr/>
          <p:nvPr/>
        </p:nvSpPr>
        <p:spPr>
          <a:xfrm>
            <a:off x="6326912" y="5994376"/>
            <a:ext cx="4852073" cy="5124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7E4339-A239-A843-289D-CF1B936CA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008" y="3521517"/>
            <a:ext cx="4572000" cy="716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94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2" grpId="0"/>
      <p:bldP spid="23" grpId="0"/>
      <p:bldP spid="13" grpId="0" animBg="1"/>
      <p:bldP spid="25" grpId="0"/>
      <p:bldP spid="27" grpId="0"/>
      <p:bldP spid="4" grpId="0" animBg="1"/>
      <p:bldP spid="15" grpId="0" animBg="1"/>
      <p:bldP spid="26" grpId="0" animBg="1"/>
      <p:bldP spid="33" grpId="0" animBg="1"/>
      <p:bldP spid="34" grpId="0" animBg="1"/>
      <p:bldP spid="3" grpId="0" animBg="1"/>
      <p:bldP spid="10" grpId="0" animBg="1"/>
      <p:bldP spid="14" grpId="0" animBg="1"/>
      <p:bldP spid="16" grpId="0" animBg="1"/>
      <p:bldP spid="18" grpId="0" animBg="1"/>
      <p:bldP spid="19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D40C7FB-1083-42A3-AA9E-00DF6ADED5EA}"/>
              </a:ext>
            </a:extLst>
          </p:cNvPr>
          <p:cNvSpPr/>
          <p:nvPr/>
        </p:nvSpPr>
        <p:spPr>
          <a:xfrm>
            <a:off x="-1" y="1454339"/>
            <a:ext cx="12192001" cy="5159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D90B-6031-4ADB-873C-53B057694E1A}"/>
              </a:ext>
            </a:extLst>
          </p:cNvPr>
          <p:cNvSpPr/>
          <p:nvPr/>
        </p:nvSpPr>
        <p:spPr>
          <a:xfrm>
            <a:off x="0" y="367188"/>
            <a:ext cx="12192000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Bernardo, Sarah und 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F0B626-3373-463A-A94D-A24960687AFA}"/>
              </a:ext>
            </a:extLst>
          </p:cNvPr>
          <p:cNvSpPr/>
          <p:nvPr/>
        </p:nvSpPr>
        <p:spPr>
          <a:xfrm>
            <a:off x="788455" y="2464274"/>
            <a:ext cx="4230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Bernardo, Sarah und Max </a:t>
            </a:r>
            <a:r>
              <a:rPr lang="en-SG" sz="2400" dirty="0" err="1"/>
              <a:t>sprechen</a:t>
            </a:r>
            <a:r>
              <a:rPr lang="en-SG" sz="2400" dirty="0"/>
              <a:t> </a:t>
            </a:r>
            <a:r>
              <a:rPr lang="en-SG" sz="2400" dirty="0" err="1"/>
              <a:t>über</a:t>
            </a:r>
            <a:r>
              <a:rPr lang="en-SG" sz="2400" dirty="0"/>
              <a:t> </a:t>
            </a:r>
            <a:r>
              <a:rPr lang="en-SG" sz="2400" dirty="0" err="1"/>
              <a:t>sich</a:t>
            </a:r>
            <a:r>
              <a:rPr lang="en-SG" sz="2400" dirty="0"/>
              <a:t>.  </a:t>
            </a:r>
          </a:p>
          <a:p>
            <a:r>
              <a:rPr lang="en-SG" sz="2400" dirty="0"/>
              <a:t>Was verstehen Sie? </a:t>
            </a:r>
          </a:p>
          <a:p>
            <a:r>
              <a:rPr lang="en-SG" sz="2400" dirty="0" err="1"/>
              <a:t>Ergänzen</a:t>
            </a:r>
            <a:r>
              <a:rPr lang="en-SG" sz="2400" dirty="0"/>
              <a:t> Sie die </a:t>
            </a:r>
            <a:r>
              <a:rPr lang="en-SG" sz="2400" dirty="0" err="1"/>
              <a:t>Sätze</a:t>
            </a:r>
            <a:r>
              <a:rPr lang="en-SG" sz="2400" dirty="0"/>
              <a:t>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26A278-FA2E-44CB-966D-6EE68B7ED091}"/>
              </a:ext>
            </a:extLst>
          </p:cNvPr>
          <p:cNvSpPr/>
          <p:nvPr/>
        </p:nvSpPr>
        <p:spPr>
          <a:xfrm>
            <a:off x="1511596" y="4216937"/>
            <a:ext cx="32104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Bernardo, Sarah und Max are talking about themselves.</a:t>
            </a:r>
          </a:p>
          <a:p>
            <a:r>
              <a:rPr lang="en-SG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do you understand?</a:t>
            </a:r>
          </a:p>
          <a:p>
            <a:r>
              <a:rPr lang="en-SG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Fill in the missing words.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589FD-F5FB-BE8E-EAD8-934166B9C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55" y="2130897"/>
            <a:ext cx="5706271" cy="3620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E31749-ACE9-0786-A9E1-F0D0F4DF1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366" y="3743232"/>
            <a:ext cx="3672000" cy="17833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D7F3F3-1B78-1AB8-6CCF-082579C1E678}"/>
              </a:ext>
            </a:extLst>
          </p:cNvPr>
          <p:cNvSpPr/>
          <p:nvPr/>
        </p:nvSpPr>
        <p:spPr>
          <a:xfrm>
            <a:off x="11042637" y="3831551"/>
            <a:ext cx="360908" cy="328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B2A06-DD5B-728F-1C7F-8526F94ACC3F}"/>
              </a:ext>
            </a:extLst>
          </p:cNvPr>
          <p:cNvSpPr/>
          <p:nvPr/>
        </p:nvSpPr>
        <p:spPr>
          <a:xfrm>
            <a:off x="11042637" y="4562544"/>
            <a:ext cx="360908" cy="328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006FE-EC33-6E45-D9BB-319812DC2351}"/>
              </a:ext>
            </a:extLst>
          </p:cNvPr>
          <p:cNvSpPr/>
          <p:nvPr/>
        </p:nvSpPr>
        <p:spPr>
          <a:xfrm>
            <a:off x="11042637" y="5293537"/>
            <a:ext cx="360908" cy="328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A8F387C-D7AA-D4FC-97B5-2AD886DDFBD8}"/>
              </a:ext>
            </a:extLst>
          </p:cNvPr>
          <p:cNvSpPr/>
          <p:nvPr/>
        </p:nvSpPr>
        <p:spPr>
          <a:xfrm>
            <a:off x="5918046" y="5164213"/>
            <a:ext cx="650446" cy="416643"/>
          </a:xfrm>
          <a:prstGeom prst="rightArrow">
            <a:avLst>
              <a:gd name="adj1" fmla="val 42574"/>
              <a:gd name="adj2" fmla="val 51935"/>
            </a:avLst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E42BD9-123E-F6CD-5D71-E45E685C27D3}"/>
              </a:ext>
            </a:extLst>
          </p:cNvPr>
          <p:cNvSpPr/>
          <p:nvPr/>
        </p:nvSpPr>
        <p:spPr>
          <a:xfrm>
            <a:off x="6800679" y="5086000"/>
            <a:ext cx="3800106" cy="5124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AA6FBA-87A6-72F4-3EF6-018AA363AB7E}"/>
              </a:ext>
            </a:extLst>
          </p:cNvPr>
          <p:cNvSpPr/>
          <p:nvPr/>
        </p:nvSpPr>
        <p:spPr>
          <a:xfrm>
            <a:off x="6800679" y="4417745"/>
            <a:ext cx="3800106" cy="5124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B92B08-435E-C440-023B-D36CAE8E84CA}"/>
              </a:ext>
            </a:extLst>
          </p:cNvPr>
          <p:cNvSpPr/>
          <p:nvPr/>
        </p:nvSpPr>
        <p:spPr>
          <a:xfrm>
            <a:off x="6772949" y="3723694"/>
            <a:ext cx="3800106" cy="5124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A4910E8-9591-0E0F-9CEF-0C726E402068}"/>
              </a:ext>
            </a:extLst>
          </p:cNvPr>
          <p:cNvSpPr/>
          <p:nvPr/>
        </p:nvSpPr>
        <p:spPr>
          <a:xfrm>
            <a:off x="5918046" y="4482253"/>
            <a:ext cx="650446" cy="416643"/>
          </a:xfrm>
          <a:prstGeom prst="rightArrow">
            <a:avLst>
              <a:gd name="adj1" fmla="val 42574"/>
              <a:gd name="adj2" fmla="val 51935"/>
            </a:avLst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460AAF4-F9B2-0AFF-0A6C-3BF583BF50FF}"/>
              </a:ext>
            </a:extLst>
          </p:cNvPr>
          <p:cNvSpPr/>
          <p:nvPr/>
        </p:nvSpPr>
        <p:spPr>
          <a:xfrm>
            <a:off x="5918046" y="3800294"/>
            <a:ext cx="650446" cy="416643"/>
          </a:xfrm>
          <a:prstGeom prst="rightArrow">
            <a:avLst>
              <a:gd name="adj1" fmla="val 42574"/>
              <a:gd name="adj2" fmla="val 51935"/>
            </a:avLst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5D5319-F840-17AB-2A39-40BF896EC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66" y="2248800"/>
            <a:ext cx="4572000" cy="716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677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23A8E-A7A5-7DE0-0EF9-C92BE7E45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EB1CCE-8E46-2004-0719-59B90486366F}"/>
              </a:ext>
            </a:extLst>
          </p:cNvPr>
          <p:cNvSpPr/>
          <p:nvPr/>
        </p:nvSpPr>
        <p:spPr>
          <a:xfrm>
            <a:off x="-1" y="1454339"/>
            <a:ext cx="12192001" cy="5159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75F334-1500-C207-CFB8-EFD77C9815AC}"/>
              </a:ext>
            </a:extLst>
          </p:cNvPr>
          <p:cNvSpPr/>
          <p:nvPr/>
        </p:nvSpPr>
        <p:spPr>
          <a:xfrm>
            <a:off x="0" y="367188"/>
            <a:ext cx="12192000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Sprachen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0436F-6FDB-2C16-3762-6AEF943A3F9C}"/>
              </a:ext>
            </a:extLst>
          </p:cNvPr>
          <p:cNvSpPr/>
          <p:nvPr/>
        </p:nvSpPr>
        <p:spPr>
          <a:xfrm>
            <a:off x="955313" y="1978671"/>
            <a:ext cx="2880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/>
              <a:t>die </a:t>
            </a:r>
            <a:r>
              <a:rPr lang="en-SG" sz="2800" dirty="0" err="1"/>
              <a:t>Sprache</a:t>
            </a:r>
            <a:r>
              <a:rPr lang="en-SG" sz="2800" dirty="0"/>
              <a:t>, -n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C39DA-6D87-9039-88D1-768EF13DDE3E}"/>
              </a:ext>
            </a:extLst>
          </p:cNvPr>
          <p:cNvSpPr/>
          <p:nvPr/>
        </p:nvSpPr>
        <p:spPr>
          <a:xfrm>
            <a:off x="1882413" y="2905780"/>
            <a:ext cx="15465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/>
              <a:t>Deutsch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2DCCC8-7747-1031-F02A-D04192B1E195}"/>
              </a:ext>
            </a:extLst>
          </p:cNvPr>
          <p:cNvSpPr/>
          <p:nvPr/>
        </p:nvSpPr>
        <p:spPr>
          <a:xfrm>
            <a:off x="1882413" y="3832889"/>
            <a:ext cx="1546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Englisch</a:t>
            </a:r>
            <a:endParaRPr lang="en-SG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5E247-B212-C3FC-8FA5-713CD1A4DCA6}"/>
              </a:ext>
            </a:extLst>
          </p:cNvPr>
          <p:cNvSpPr/>
          <p:nvPr/>
        </p:nvSpPr>
        <p:spPr>
          <a:xfrm>
            <a:off x="1882413" y="4759998"/>
            <a:ext cx="1546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Spanisch</a:t>
            </a:r>
            <a:endParaRPr lang="en-SG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7363F-433E-23C4-BEE4-CA263E374BA2}"/>
              </a:ext>
            </a:extLst>
          </p:cNvPr>
          <p:cNvSpPr/>
          <p:nvPr/>
        </p:nvSpPr>
        <p:spPr>
          <a:xfrm>
            <a:off x="1882413" y="5547398"/>
            <a:ext cx="2473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/>
              <a:t>Franz</a:t>
            </a:r>
            <a:r>
              <a:rPr lang="de-DE" sz="2800" dirty="0"/>
              <a:t>ösisch</a:t>
            </a:r>
            <a:endParaRPr lang="en-SG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AE6389-6524-F3E1-E474-D14C551E0800}"/>
              </a:ext>
            </a:extLst>
          </p:cNvPr>
          <p:cNvSpPr/>
          <p:nvPr/>
        </p:nvSpPr>
        <p:spPr>
          <a:xfrm>
            <a:off x="4775200" y="2905780"/>
            <a:ext cx="261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Chinesisch</a:t>
            </a:r>
            <a:endParaRPr lang="en-SG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C416BC-65FF-A7D3-A80E-8CCEF5062CB3}"/>
              </a:ext>
            </a:extLst>
          </p:cNvPr>
          <p:cNvSpPr/>
          <p:nvPr/>
        </p:nvSpPr>
        <p:spPr>
          <a:xfrm>
            <a:off x="4775200" y="3832889"/>
            <a:ext cx="1546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Malaiisch</a:t>
            </a:r>
            <a:endParaRPr lang="en-SG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E222FF-3983-746D-DACB-2C006048B694}"/>
              </a:ext>
            </a:extLst>
          </p:cNvPr>
          <p:cNvSpPr/>
          <p:nvPr/>
        </p:nvSpPr>
        <p:spPr>
          <a:xfrm>
            <a:off x="4775200" y="4759998"/>
            <a:ext cx="1546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/>
              <a:t>Tamil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2B53E7-3825-CBC2-8007-60BE5265B0C1}"/>
              </a:ext>
            </a:extLst>
          </p:cNvPr>
          <p:cNvSpPr/>
          <p:nvPr/>
        </p:nvSpPr>
        <p:spPr>
          <a:xfrm>
            <a:off x="4775200" y="5547398"/>
            <a:ext cx="2473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Indonesisch</a:t>
            </a:r>
            <a:endParaRPr lang="en-SG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13D9D0-576E-BAC8-9582-9444680F148D}"/>
              </a:ext>
            </a:extLst>
          </p:cNvPr>
          <p:cNvSpPr/>
          <p:nvPr/>
        </p:nvSpPr>
        <p:spPr>
          <a:xfrm>
            <a:off x="7683500" y="2905780"/>
            <a:ext cx="2473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Vietnamesich</a:t>
            </a:r>
            <a:endParaRPr lang="en-SG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39F60F-0995-ABE9-9F4E-A6FC0842E3A2}"/>
              </a:ext>
            </a:extLst>
          </p:cNvPr>
          <p:cNvSpPr/>
          <p:nvPr/>
        </p:nvSpPr>
        <p:spPr>
          <a:xfrm>
            <a:off x="7724415" y="3795357"/>
            <a:ext cx="2473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/>
              <a:t>Tagalog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4467E2-73A1-F988-C55C-73853CDA5AAE}"/>
              </a:ext>
            </a:extLst>
          </p:cNvPr>
          <p:cNvSpPr/>
          <p:nvPr/>
        </p:nvSpPr>
        <p:spPr>
          <a:xfrm>
            <a:off x="7724415" y="4684934"/>
            <a:ext cx="2473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Japanisch</a:t>
            </a:r>
            <a:endParaRPr lang="en-SG" sz="2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CD3F43-5579-B215-7473-CB92334A597E}"/>
              </a:ext>
            </a:extLst>
          </p:cNvPr>
          <p:cNvSpPr/>
          <p:nvPr/>
        </p:nvSpPr>
        <p:spPr>
          <a:xfrm>
            <a:off x="7724415" y="5574510"/>
            <a:ext cx="2473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Koreanisch</a:t>
            </a:r>
            <a:endParaRPr lang="en-SG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FD9EB-A966-2FD5-38A4-4BD4547A7F88}"/>
              </a:ext>
            </a:extLst>
          </p:cNvPr>
          <p:cNvSpPr/>
          <p:nvPr/>
        </p:nvSpPr>
        <p:spPr>
          <a:xfrm>
            <a:off x="1823751" y="2422263"/>
            <a:ext cx="1546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126965-939F-D40C-E90F-236478621043}"/>
              </a:ext>
            </a:extLst>
          </p:cNvPr>
          <p:cNvGrpSpPr/>
          <p:nvPr/>
        </p:nvGrpSpPr>
        <p:grpSpPr>
          <a:xfrm>
            <a:off x="4571999" y="1965962"/>
            <a:ext cx="5473701" cy="852806"/>
            <a:chOff x="4571999" y="1965962"/>
            <a:chExt cx="5473701" cy="85280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E8DF83-873E-9CCD-98E7-2899933E6D5A}"/>
                </a:ext>
              </a:extLst>
            </p:cNvPr>
            <p:cNvSpPr/>
            <p:nvPr/>
          </p:nvSpPr>
          <p:spPr>
            <a:xfrm>
              <a:off x="4571999" y="1965962"/>
              <a:ext cx="54737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800" dirty="0" err="1"/>
                <a:t>Wir</a:t>
              </a:r>
              <a:r>
                <a:rPr lang="en-SG" sz="2800" dirty="0"/>
                <a:t> </a:t>
              </a:r>
              <a:r>
                <a:rPr lang="en-SG" sz="2800" dirty="0" err="1"/>
                <a:t>sprechen</a:t>
              </a:r>
              <a:r>
                <a:rPr lang="en-SG" sz="2800" dirty="0"/>
                <a:t> </a:t>
              </a:r>
              <a:r>
                <a:rPr lang="en-SG" sz="2800" dirty="0" err="1"/>
                <a:t>viele</a:t>
              </a:r>
              <a:r>
                <a:rPr lang="en-SG" sz="2800" dirty="0"/>
                <a:t> </a:t>
              </a:r>
              <a:r>
                <a:rPr lang="en-SG" sz="2800" dirty="0" err="1"/>
                <a:t>Sprachen</a:t>
              </a:r>
              <a:r>
                <a:rPr lang="en-SG" sz="2800" dirty="0"/>
                <a:t>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404563E-E18D-0346-259C-84C3B17892F0}"/>
                </a:ext>
              </a:extLst>
            </p:cNvPr>
            <p:cNvSpPr/>
            <p:nvPr/>
          </p:nvSpPr>
          <p:spPr>
            <a:xfrm>
              <a:off x="5548493" y="2418658"/>
              <a:ext cx="95390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speak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94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A4A2EFF-0FE5-4BFD-ABBE-8360BE58319B}"/>
              </a:ext>
            </a:extLst>
          </p:cNvPr>
          <p:cNvSpPr/>
          <p:nvPr/>
        </p:nvSpPr>
        <p:spPr>
          <a:xfrm>
            <a:off x="1" y="1655528"/>
            <a:ext cx="12191999" cy="4917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D90B-6031-4ADB-873C-53B057694E1A}"/>
              </a:ext>
            </a:extLst>
          </p:cNvPr>
          <p:cNvSpPr/>
          <p:nvPr/>
        </p:nvSpPr>
        <p:spPr>
          <a:xfrm>
            <a:off x="0" y="367188"/>
            <a:ext cx="12192000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Sprachen</a:t>
            </a:r>
            <a:r>
              <a:rPr lang="en-US" sz="2800" dirty="0">
                <a:solidFill>
                  <a:schemeClr val="tx1"/>
                </a:solidFill>
              </a:rPr>
              <a:t> – </a:t>
            </a:r>
            <a:r>
              <a:rPr lang="en-US" sz="2800" dirty="0" err="1">
                <a:solidFill>
                  <a:schemeClr val="tx1"/>
                </a:solidFill>
              </a:rPr>
              <a:t>Fragen</a:t>
            </a:r>
            <a:r>
              <a:rPr lang="en-US" sz="2800" dirty="0">
                <a:solidFill>
                  <a:schemeClr val="tx1"/>
                </a:solidFill>
              </a:rPr>
              <a:t> und </a:t>
            </a:r>
            <a:r>
              <a:rPr lang="en-US" sz="2800" dirty="0" err="1">
                <a:solidFill>
                  <a:schemeClr val="tx1"/>
                </a:solidFill>
              </a:rPr>
              <a:t>Antworten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1D786F-F215-4E14-9176-84ED197D8B34}"/>
              </a:ext>
            </a:extLst>
          </p:cNvPr>
          <p:cNvSpPr/>
          <p:nvPr/>
        </p:nvSpPr>
        <p:spPr>
          <a:xfrm>
            <a:off x="421913" y="2105671"/>
            <a:ext cx="4923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Welche</a:t>
            </a:r>
            <a:r>
              <a:rPr lang="en-SG" sz="2800" dirty="0"/>
              <a:t> </a:t>
            </a:r>
            <a:r>
              <a:rPr lang="en-SG" sz="2800" dirty="0" err="1"/>
              <a:t>Sprachen</a:t>
            </a:r>
            <a:r>
              <a:rPr lang="en-SG" sz="2800" dirty="0"/>
              <a:t> </a:t>
            </a:r>
            <a:r>
              <a:rPr lang="en-SG" sz="2800" dirty="0" err="1"/>
              <a:t>sprechen</a:t>
            </a:r>
            <a:r>
              <a:rPr lang="en-SG" sz="2800" dirty="0"/>
              <a:t> Sie?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9ED01-7F24-49D2-B2C2-4707AA8B5852}"/>
              </a:ext>
            </a:extLst>
          </p:cNvPr>
          <p:cNvSpPr/>
          <p:nvPr/>
        </p:nvSpPr>
        <p:spPr>
          <a:xfrm>
            <a:off x="421913" y="3705890"/>
            <a:ext cx="5512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/>
              <a:t>Was </a:t>
            </a:r>
            <a:r>
              <a:rPr lang="en-SG" sz="2800" dirty="0" err="1"/>
              <a:t>spricht</a:t>
            </a:r>
            <a:r>
              <a:rPr lang="en-SG" sz="2800" dirty="0"/>
              <a:t> man in </a:t>
            </a:r>
            <a:r>
              <a:rPr lang="en-SG" sz="2800" dirty="0" err="1"/>
              <a:t>Singapur</a:t>
            </a:r>
            <a:r>
              <a:rPr lang="en-SG" sz="2800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19AE2-DC80-46AC-A66D-CEEA1C604062}"/>
              </a:ext>
            </a:extLst>
          </p:cNvPr>
          <p:cNvSpPr/>
          <p:nvPr/>
        </p:nvSpPr>
        <p:spPr>
          <a:xfrm>
            <a:off x="421913" y="4941715"/>
            <a:ext cx="52473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Sprechen</a:t>
            </a:r>
            <a:r>
              <a:rPr lang="en-SG" sz="2800" dirty="0"/>
              <a:t> Sie </a:t>
            </a:r>
            <a:r>
              <a:rPr lang="en-SG" sz="2800" dirty="0" err="1"/>
              <a:t>auch</a:t>
            </a:r>
            <a:r>
              <a:rPr lang="en-SG" sz="2800" dirty="0"/>
              <a:t> </a:t>
            </a:r>
            <a:r>
              <a:rPr lang="en-SG" sz="2800" dirty="0" err="1"/>
              <a:t>Japanisch</a:t>
            </a:r>
            <a:r>
              <a:rPr lang="en-SG" sz="2800" dirty="0"/>
              <a:t> </a:t>
            </a:r>
            <a:r>
              <a:rPr lang="en-SG" sz="2800" dirty="0" err="1"/>
              <a:t>oder</a:t>
            </a:r>
            <a:r>
              <a:rPr lang="en-SG" sz="2800" dirty="0"/>
              <a:t> </a:t>
            </a:r>
            <a:r>
              <a:rPr lang="en-SG" sz="2800" dirty="0" err="1"/>
              <a:t>Koreanisch</a:t>
            </a:r>
            <a:r>
              <a:rPr lang="en-SG" sz="28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0EA2D7-7DFA-4CB3-B65E-4A95DAC8AAEE}"/>
              </a:ext>
            </a:extLst>
          </p:cNvPr>
          <p:cNvSpPr/>
          <p:nvPr/>
        </p:nvSpPr>
        <p:spPr>
          <a:xfrm>
            <a:off x="6138091" y="2002071"/>
            <a:ext cx="57161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/>
              <a:t>Ich </a:t>
            </a:r>
            <a:r>
              <a:rPr lang="en-SG" sz="2800" dirty="0" err="1"/>
              <a:t>spreche</a:t>
            </a:r>
            <a:r>
              <a:rPr lang="en-SG" sz="2800" dirty="0"/>
              <a:t> </a:t>
            </a:r>
            <a:r>
              <a:rPr lang="en-SG" sz="2800" dirty="0" err="1"/>
              <a:t>Englisch</a:t>
            </a:r>
            <a:r>
              <a:rPr lang="en-SG" sz="2800" dirty="0"/>
              <a:t>, </a:t>
            </a:r>
            <a:r>
              <a:rPr lang="en-SG" sz="2800" dirty="0" err="1"/>
              <a:t>Chinesisch</a:t>
            </a:r>
            <a:r>
              <a:rPr lang="en-SG" sz="2800" dirty="0"/>
              <a:t> und </a:t>
            </a:r>
            <a:r>
              <a:rPr lang="en-SG" sz="2800" dirty="0" err="1"/>
              <a:t>ein</a:t>
            </a:r>
            <a:r>
              <a:rPr lang="en-SG" sz="2800" dirty="0"/>
              <a:t> </a:t>
            </a:r>
            <a:r>
              <a:rPr lang="en-SG" sz="2800" dirty="0" err="1"/>
              <a:t>bisschen</a:t>
            </a:r>
            <a:r>
              <a:rPr lang="en-SG" sz="2800" dirty="0"/>
              <a:t> Deutsch.</a:t>
            </a:r>
          </a:p>
          <a:p>
            <a:r>
              <a:rPr lang="en-SG" sz="2800" dirty="0"/>
              <a:t>  </a:t>
            </a:r>
            <a:r>
              <a:rPr lang="en-SG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BC1226-8A45-4803-A311-10BEDF416DAD}"/>
              </a:ext>
            </a:extLst>
          </p:cNvPr>
          <p:cNvSpPr/>
          <p:nvPr/>
        </p:nvSpPr>
        <p:spPr>
          <a:xfrm>
            <a:off x="6138091" y="3486621"/>
            <a:ext cx="6228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Hier</a:t>
            </a:r>
            <a:r>
              <a:rPr lang="en-SG" sz="2800" dirty="0"/>
              <a:t> </a:t>
            </a:r>
            <a:r>
              <a:rPr lang="en-SG" sz="2800" dirty="0" err="1"/>
              <a:t>spricht</a:t>
            </a:r>
            <a:r>
              <a:rPr lang="en-SG" sz="2800" dirty="0"/>
              <a:t> man 4 </a:t>
            </a:r>
            <a:r>
              <a:rPr lang="en-SG" sz="2800" dirty="0" err="1"/>
              <a:t>Sprachen</a:t>
            </a:r>
            <a:r>
              <a:rPr lang="en-SG" sz="2800" dirty="0"/>
              <a:t>: </a:t>
            </a:r>
            <a:r>
              <a:rPr lang="en-SG" sz="2800" dirty="0" err="1"/>
              <a:t>Englisch</a:t>
            </a:r>
            <a:r>
              <a:rPr lang="en-SG" sz="2800" dirty="0"/>
              <a:t>, </a:t>
            </a:r>
            <a:r>
              <a:rPr lang="en-SG" sz="2800" dirty="0" err="1"/>
              <a:t>Chinesisch</a:t>
            </a:r>
            <a:r>
              <a:rPr lang="en-SG" sz="2800" dirty="0"/>
              <a:t>, </a:t>
            </a:r>
            <a:r>
              <a:rPr lang="en-SG" sz="2800" dirty="0" err="1"/>
              <a:t>Malaiisch</a:t>
            </a:r>
            <a:r>
              <a:rPr lang="en-SG" sz="2800" dirty="0"/>
              <a:t> und Tamil.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E3BFBD-6548-4702-B009-70B2ACD56C7A}"/>
              </a:ext>
            </a:extLst>
          </p:cNvPr>
          <p:cNvSpPr/>
          <p:nvPr/>
        </p:nvSpPr>
        <p:spPr>
          <a:xfrm>
            <a:off x="6138091" y="4972194"/>
            <a:ext cx="51268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Ja</a:t>
            </a:r>
            <a:r>
              <a:rPr lang="en-SG" sz="2800" dirty="0"/>
              <a:t>, ich </a:t>
            </a:r>
            <a:r>
              <a:rPr lang="en-SG" sz="2800" dirty="0" err="1"/>
              <a:t>spreche</a:t>
            </a:r>
            <a:r>
              <a:rPr lang="en-SG" sz="2800" dirty="0"/>
              <a:t> </a:t>
            </a:r>
            <a:r>
              <a:rPr lang="en-SG" sz="2800" dirty="0" err="1"/>
              <a:t>auch</a:t>
            </a:r>
            <a:r>
              <a:rPr lang="en-SG" sz="2800" dirty="0"/>
              <a:t> … / </a:t>
            </a:r>
          </a:p>
          <a:p>
            <a:r>
              <a:rPr lang="en-SG" sz="2800" dirty="0"/>
              <a:t>Nein, ich </a:t>
            </a:r>
            <a:r>
              <a:rPr lang="en-SG" sz="2800" dirty="0" err="1"/>
              <a:t>spreche</a:t>
            </a:r>
            <a:r>
              <a:rPr lang="en-SG" sz="2800" dirty="0"/>
              <a:t>   </a:t>
            </a:r>
            <a:r>
              <a:rPr lang="en-SG" sz="2800" dirty="0" err="1"/>
              <a:t>kein</a:t>
            </a:r>
            <a:r>
              <a:rPr lang="en-SG" sz="2800" dirty="0"/>
              <a:t> …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5BB425-AA4A-461B-AB05-66285042ACE3}"/>
              </a:ext>
            </a:extLst>
          </p:cNvPr>
          <p:cNvCxnSpPr/>
          <p:nvPr/>
        </p:nvCxnSpPr>
        <p:spPr>
          <a:xfrm>
            <a:off x="5741851" y="2002071"/>
            <a:ext cx="0" cy="3960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002063A-B50A-0AD5-CA7D-32B4856834B5}"/>
              </a:ext>
            </a:extLst>
          </p:cNvPr>
          <p:cNvSpPr/>
          <p:nvPr/>
        </p:nvSpPr>
        <p:spPr>
          <a:xfrm>
            <a:off x="421913" y="2564758"/>
            <a:ext cx="4923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err="1"/>
              <a:t>Welche</a:t>
            </a:r>
            <a:r>
              <a:rPr lang="en-SG" sz="2800" dirty="0"/>
              <a:t> </a:t>
            </a:r>
            <a:r>
              <a:rPr lang="en-SG" sz="2800" dirty="0" err="1"/>
              <a:t>Sprachen</a:t>
            </a:r>
            <a:r>
              <a:rPr lang="en-SG" sz="2800" dirty="0"/>
              <a:t> </a:t>
            </a:r>
            <a:r>
              <a:rPr lang="en-SG" sz="2800" dirty="0" err="1"/>
              <a:t>sprichst</a:t>
            </a:r>
            <a:r>
              <a:rPr lang="en-SG" sz="2800" dirty="0"/>
              <a:t> du?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9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C2986E-9FC4-465A-9912-BD14EE6E5E13}"/>
              </a:ext>
            </a:extLst>
          </p:cNvPr>
          <p:cNvSpPr/>
          <p:nvPr/>
        </p:nvSpPr>
        <p:spPr>
          <a:xfrm>
            <a:off x="1" y="1230702"/>
            <a:ext cx="12192000" cy="5627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733B09-3C14-6488-7CAF-E3BC87A293A6}"/>
              </a:ext>
            </a:extLst>
          </p:cNvPr>
          <p:cNvGrpSpPr/>
          <p:nvPr/>
        </p:nvGrpSpPr>
        <p:grpSpPr>
          <a:xfrm>
            <a:off x="264160" y="3350821"/>
            <a:ext cx="12750762" cy="3465111"/>
            <a:chOff x="264160" y="3086661"/>
            <a:chExt cx="12750762" cy="34651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433B36-8843-48B6-9A4A-01364151D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160" y="3207438"/>
              <a:ext cx="10033002" cy="334433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46B47D-2779-4A23-9028-E25F61B1E4B3}"/>
                </a:ext>
              </a:extLst>
            </p:cNvPr>
            <p:cNvSpPr/>
            <p:nvPr/>
          </p:nvSpPr>
          <p:spPr>
            <a:xfrm>
              <a:off x="1767840" y="3086661"/>
              <a:ext cx="3052292" cy="232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35F66-EF1E-4ECA-986B-EE45D3F0E0F7}"/>
                </a:ext>
              </a:extLst>
            </p:cNvPr>
            <p:cNvSpPr txBox="1"/>
            <p:nvPr/>
          </p:nvSpPr>
          <p:spPr>
            <a:xfrm>
              <a:off x="7033846" y="5402772"/>
              <a:ext cx="2677703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In ... spricht man ...  und ... .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D777F4-6020-A341-D7B4-BCC3B7465730}"/>
                </a:ext>
              </a:extLst>
            </p:cNvPr>
            <p:cNvSpPr/>
            <p:nvPr/>
          </p:nvSpPr>
          <p:spPr>
            <a:xfrm>
              <a:off x="10337219" y="6033714"/>
              <a:ext cx="26777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Textbook p. 55</a:t>
              </a:r>
              <a:endParaRPr lang="de-DE" sz="2000" b="1" i="1" u="sng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72EACB-F46F-E59C-7958-BA8AD829BDE1}"/>
                </a:ext>
              </a:extLst>
            </p:cNvPr>
            <p:cNvSpPr/>
            <p:nvPr/>
          </p:nvSpPr>
          <p:spPr>
            <a:xfrm>
              <a:off x="10337218" y="5742110"/>
              <a:ext cx="26777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000" dirty="0"/>
                <a:t>Kursbuch S. 55</a:t>
              </a:r>
              <a:endParaRPr lang="de-DE" sz="2000" b="1" i="1" u="sng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7AB9FF2-0D74-402E-A734-B06079C8E848}"/>
              </a:ext>
            </a:extLst>
          </p:cNvPr>
          <p:cNvSpPr/>
          <p:nvPr/>
        </p:nvSpPr>
        <p:spPr>
          <a:xfrm>
            <a:off x="946593" y="1835503"/>
            <a:ext cx="57426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i="1" u="sng" dirty="0"/>
              <a:t>sprechen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an irregular verb, </a:t>
            </a:r>
          </a:p>
          <a:p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add it to your verb conjugation list.</a:t>
            </a:r>
            <a:endParaRPr lang="de-DE" sz="24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DC6E91-7405-9B7D-D58F-4D709BE702B8}"/>
              </a:ext>
            </a:extLst>
          </p:cNvPr>
          <p:cNvSpPr/>
          <p:nvPr/>
        </p:nvSpPr>
        <p:spPr>
          <a:xfrm>
            <a:off x="0" y="367188"/>
            <a:ext cx="12192000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Sprachen</a:t>
            </a:r>
            <a:r>
              <a:rPr lang="en-US" sz="2800" dirty="0">
                <a:solidFill>
                  <a:schemeClr val="tx1"/>
                </a:solidFill>
              </a:rPr>
              <a:t> – </a:t>
            </a:r>
            <a:r>
              <a:rPr lang="en-US" sz="2800" dirty="0" err="1">
                <a:solidFill>
                  <a:schemeClr val="tx1"/>
                </a:solidFill>
              </a:rPr>
              <a:t>Fragen</a:t>
            </a:r>
            <a:r>
              <a:rPr lang="en-US" sz="2800" dirty="0">
                <a:solidFill>
                  <a:schemeClr val="tx1"/>
                </a:solidFill>
              </a:rPr>
              <a:t> und </a:t>
            </a:r>
            <a:r>
              <a:rPr lang="en-US" sz="2800" dirty="0" err="1">
                <a:solidFill>
                  <a:schemeClr val="tx1"/>
                </a:solidFill>
              </a:rPr>
              <a:t>Antworten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9CE9CD-CBB1-1BDE-BB5A-85CD04A7B7FB}"/>
              </a:ext>
            </a:extLst>
          </p:cNvPr>
          <p:cNvGrpSpPr/>
          <p:nvPr/>
        </p:nvGrpSpPr>
        <p:grpSpPr>
          <a:xfrm>
            <a:off x="7029074" y="1350465"/>
            <a:ext cx="5021412" cy="2127155"/>
            <a:chOff x="1128708" y="2001026"/>
            <a:chExt cx="4649991" cy="21271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10D06B-753F-A4E0-1BD9-5B5845979A8D}"/>
                </a:ext>
              </a:extLst>
            </p:cNvPr>
            <p:cNvSpPr/>
            <p:nvPr/>
          </p:nvSpPr>
          <p:spPr>
            <a:xfrm>
              <a:off x="1602939" y="2001026"/>
              <a:ext cx="4175760" cy="2127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710245-8774-A408-029B-58E73D603DEB}"/>
                </a:ext>
              </a:extLst>
            </p:cNvPr>
            <p:cNvSpPr/>
            <p:nvPr/>
          </p:nvSpPr>
          <p:spPr>
            <a:xfrm>
              <a:off x="1166059" y="2001026"/>
              <a:ext cx="436880" cy="1636253"/>
            </a:xfrm>
            <a:prstGeom prst="rect">
              <a:avLst/>
            </a:prstGeom>
            <a:solidFill>
              <a:srgbClr val="90223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360722-B10B-3754-0B06-F5266850FCE4}"/>
                </a:ext>
              </a:extLst>
            </p:cNvPr>
            <p:cNvSpPr txBox="1"/>
            <p:nvPr/>
          </p:nvSpPr>
          <p:spPr>
            <a:xfrm rot="10800000">
              <a:off x="1128708" y="2046255"/>
              <a:ext cx="456018" cy="15138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de-DE" sz="2000" b="1">
                  <a:solidFill>
                    <a:schemeClr val="bg1"/>
                  </a:solidFill>
                </a:rPr>
                <a:t>Minimemo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998DAA-BD79-B88F-65C9-329EFA29DAAD}"/>
                </a:ext>
              </a:extLst>
            </p:cNvPr>
            <p:cNvSpPr txBox="1"/>
            <p:nvPr/>
          </p:nvSpPr>
          <p:spPr>
            <a:xfrm>
              <a:off x="1682082" y="2047803"/>
              <a:ext cx="2500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sprechen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4F4AF5-C3DF-B2A1-7184-9D68FB3BD815}"/>
                </a:ext>
              </a:extLst>
            </p:cNvPr>
            <p:cNvSpPr txBox="1"/>
            <p:nvPr/>
          </p:nvSpPr>
          <p:spPr>
            <a:xfrm>
              <a:off x="1727198" y="2491594"/>
              <a:ext cx="1159933" cy="1423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000" dirty="0"/>
                <a:t>ich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/>
                <a:t>du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>
                  <a:solidFill>
                    <a:srgbClr val="0070C0"/>
                  </a:solidFill>
                </a:rPr>
                <a:t>er</a:t>
              </a:r>
              <a:r>
                <a:rPr lang="de-DE" sz="2000" dirty="0"/>
                <a:t>/</a:t>
              </a:r>
              <a:r>
                <a:rPr lang="de-DE" sz="2000" dirty="0">
                  <a:solidFill>
                    <a:srgbClr val="C00000"/>
                  </a:solidFill>
                </a:rPr>
                <a:t>sie</a:t>
              </a:r>
              <a:r>
                <a:rPr lang="de-DE" sz="2000" dirty="0"/>
                <a:t>/es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8836F7-BD4D-70E9-334E-3F198C7CBA1F}"/>
                </a:ext>
              </a:extLst>
            </p:cNvPr>
            <p:cNvSpPr txBox="1"/>
            <p:nvPr/>
          </p:nvSpPr>
          <p:spPr>
            <a:xfrm>
              <a:off x="3922302" y="2491594"/>
              <a:ext cx="1159933" cy="1423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000" dirty="0"/>
                <a:t>wir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/>
                <a:t>ihr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/>
                <a:t>sie/Sie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B94E36-C948-43CE-44D2-757892C6C9B3}"/>
                </a:ext>
              </a:extLst>
            </p:cNvPr>
            <p:cNvSpPr txBox="1"/>
            <p:nvPr/>
          </p:nvSpPr>
          <p:spPr>
            <a:xfrm>
              <a:off x="2676348" y="2491594"/>
              <a:ext cx="1106351" cy="1423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000" dirty="0"/>
                <a:t>spreche</a:t>
              </a:r>
            </a:p>
            <a:p>
              <a:pPr>
                <a:lnSpc>
                  <a:spcPct val="150000"/>
                </a:lnSpc>
              </a:pPr>
              <a:r>
                <a:rPr lang="de-DE" sz="2000" b="1" dirty="0">
                  <a:solidFill>
                    <a:srgbClr val="7030A0"/>
                  </a:solidFill>
                </a:rPr>
                <a:t>sprichst</a:t>
              </a:r>
              <a:endParaRPr lang="de-DE" sz="2000" dirty="0"/>
            </a:p>
            <a:p>
              <a:pPr>
                <a:lnSpc>
                  <a:spcPct val="150000"/>
                </a:lnSpc>
              </a:pPr>
              <a:r>
                <a:rPr lang="de-DE" sz="2000" b="1" dirty="0">
                  <a:solidFill>
                    <a:srgbClr val="7030A0"/>
                  </a:solidFill>
                </a:rPr>
                <a:t>spricht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56EB7C-FC5D-1AD8-C96A-8DA42F4B33D6}"/>
                </a:ext>
              </a:extLst>
            </p:cNvPr>
            <p:cNvSpPr txBox="1"/>
            <p:nvPr/>
          </p:nvSpPr>
          <p:spPr>
            <a:xfrm>
              <a:off x="4639680" y="2491594"/>
              <a:ext cx="1071873" cy="1423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000" dirty="0"/>
                <a:t>sprechen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/>
                <a:t>sprecht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/>
                <a:t>sprechen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35DBCA0-7580-33D3-822B-7D5C9EC95D21}"/>
                </a:ext>
              </a:extLst>
            </p:cNvPr>
            <p:cNvCxnSpPr/>
            <p:nvPr/>
          </p:nvCxnSpPr>
          <p:spPr>
            <a:xfrm>
              <a:off x="3759224" y="2516998"/>
              <a:ext cx="0" cy="1463040"/>
            </a:xfrm>
            <a:prstGeom prst="line">
              <a:avLst/>
            </a:prstGeom>
            <a:ln w="19050">
              <a:solidFill>
                <a:srgbClr val="902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4271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6549F7-B58E-43F5-85A1-49E5FCE99351}"/>
              </a:ext>
            </a:extLst>
          </p:cNvPr>
          <p:cNvSpPr/>
          <p:nvPr/>
        </p:nvSpPr>
        <p:spPr>
          <a:xfrm>
            <a:off x="0" y="1230702"/>
            <a:ext cx="12192000" cy="5627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D90B-6031-4ADB-873C-53B057694E1A}"/>
              </a:ext>
            </a:extLst>
          </p:cNvPr>
          <p:cNvSpPr/>
          <p:nvPr/>
        </p:nvSpPr>
        <p:spPr>
          <a:xfrm>
            <a:off x="-119743" y="367188"/>
            <a:ext cx="12485914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Über Sprachen sprechen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743B07-85B1-49ED-986F-F983FA1EED1C}"/>
              </a:ext>
            </a:extLst>
          </p:cNvPr>
          <p:cNvGrpSpPr/>
          <p:nvPr/>
        </p:nvGrpSpPr>
        <p:grpSpPr>
          <a:xfrm>
            <a:off x="1041722" y="2744310"/>
            <a:ext cx="10702667" cy="2953739"/>
            <a:chOff x="1259840" y="2519681"/>
            <a:chExt cx="8575040" cy="26720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0E7F54-8945-49D1-96D4-14316F5AD4D2}"/>
                </a:ext>
              </a:extLst>
            </p:cNvPr>
            <p:cNvSpPr/>
            <p:nvPr/>
          </p:nvSpPr>
          <p:spPr>
            <a:xfrm>
              <a:off x="1259840" y="2519681"/>
              <a:ext cx="8575040" cy="2672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1D786F-F215-4E14-9176-84ED197D8B34}"/>
                </a:ext>
              </a:extLst>
            </p:cNvPr>
            <p:cNvSpPr/>
            <p:nvPr/>
          </p:nvSpPr>
          <p:spPr>
            <a:xfrm>
              <a:off x="1468392" y="2652600"/>
              <a:ext cx="36979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000" dirty="0"/>
                <a:t>Welche Sprachen sprechen Sie?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09ED01-7F24-49D2-B2C2-4707AA8B5852}"/>
                </a:ext>
              </a:extLst>
            </p:cNvPr>
            <p:cNvSpPr/>
            <p:nvPr/>
          </p:nvSpPr>
          <p:spPr>
            <a:xfrm>
              <a:off x="1468392" y="3655666"/>
              <a:ext cx="369798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000" dirty="0"/>
                <a:t>Was spricht man in Singapur?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A19AE2-DC80-46AC-A66D-CEEA1C604062}"/>
                </a:ext>
              </a:extLst>
            </p:cNvPr>
            <p:cNvSpPr/>
            <p:nvPr/>
          </p:nvSpPr>
          <p:spPr>
            <a:xfrm>
              <a:off x="1468393" y="4302943"/>
              <a:ext cx="34185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000" dirty="0"/>
                <a:t>Sprechen Sie auch Japanisch </a:t>
              </a:r>
            </a:p>
            <a:p>
              <a:r>
                <a:rPr lang="de-DE" sz="2000" dirty="0"/>
                <a:t>oder Koreanisch?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0EA2D7-7DFA-4CB3-B65E-4A95DAC8AAEE}"/>
                </a:ext>
              </a:extLst>
            </p:cNvPr>
            <p:cNvSpPr/>
            <p:nvPr/>
          </p:nvSpPr>
          <p:spPr>
            <a:xfrm>
              <a:off x="5815124" y="2629454"/>
              <a:ext cx="3543751" cy="6403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000" dirty="0"/>
                <a:t>Ich spreche Englisch, Chinesisch und </a:t>
              </a:r>
            </a:p>
            <a:p>
              <a:r>
                <a:rPr lang="de-DE" sz="2000" dirty="0"/>
                <a:t>ein bisschen Deutsch.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BC1226-8A45-4803-A311-10BEDF416DAD}"/>
                </a:ext>
              </a:extLst>
            </p:cNvPr>
            <p:cNvSpPr/>
            <p:nvPr/>
          </p:nvSpPr>
          <p:spPr>
            <a:xfrm>
              <a:off x="5789452" y="3477386"/>
              <a:ext cx="3697980" cy="6403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000" dirty="0"/>
                <a:t>Hier spricht man auch 4 Sprachen: </a:t>
              </a:r>
            </a:p>
            <a:p>
              <a:r>
                <a:rPr lang="de-DE" sz="2000" dirty="0"/>
                <a:t>Englisch, Chinesisch, Malaiisch und Tamil.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E3BFBD-6548-4702-B009-70B2ACD56C7A}"/>
                </a:ext>
              </a:extLst>
            </p:cNvPr>
            <p:cNvSpPr/>
            <p:nvPr/>
          </p:nvSpPr>
          <p:spPr>
            <a:xfrm>
              <a:off x="5789452" y="4325319"/>
              <a:ext cx="385934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000" dirty="0"/>
                <a:t>Ja, ich spreche auch … / </a:t>
              </a:r>
            </a:p>
            <a:p>
              <a:r>
                <a:rPr lang="de-DE" sz="2000" dirty="0"/>
                <a:t>Nein, ich spreche   kein … 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5BB425-AA4A-461B-AB05-66285042ACE3}"/>
                </a:ext>
              </a:extLst>
            </p:cNvPr>
            <p:cNvCxnSpPr>
              <a:cxnSpLocks/>
            </p:cNvCxnSpPr>
            <p:nvPr/>
          </p:nvCxnSpPr>
          <p:spPr>
            <a:xfrm>
              <a:off x="5012828" y="2667181"/>
              <a:ext cx="0" cy="2377440"/>
            </a:xfrm>
            <a:prstGeom prst="lin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0CDE6B-E928-4961-88BC-C748518487F3}"/>
                </a:ext>
              </a:extLst>
            </p:cNvPr>
            <p:cNvSpPr/>
            <p:nvPr/>
          </p:nvSpPr>
          <p:spPr>
            <a:xfrm>
              <a:off x="1468392" y="2960336"/>
              <a:ext cx="36979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000" dirty="0"/>
                <a:t>Welche Sprachen sprichst du?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018BF-FB22-448F-B369-78D7B68D890C}"/>
              </a:ext>
            </a:extLst>
          </p:cNvPr>
          <p:cNvSpPr/>
          <p:nvPr/>
        </p:nvSpPr>
        <p:spPr>
          <a:xfrm>
            <a:off x="953854" y="1586997"/>
            <a:ext cx="1123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Wenn wir über Sprachen sprechen,  die Aussprache von ‘sch’ und ‘sp’ ist sehr wichtig.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F3FC9D-7DB1-41FE-AE83-3BAB033AA9C2}"/>
              </a:ext>
            </a:extLst>
          </p:cNvPr>
          <p:cNvSpPr/>
          <p:nvPr/>
        </p:nvSpPr>
        <p:spPr>
          <a:xfrm>
            <a:off x="1003928" y="2190191"/>
            <a:ext cx="809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we talk about languages,   pronunciation of ‘sch’ and ‘sp’ is crucial.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EF52B4-E7E2-DAA1-A622-41D8764746DD}"/>
              </a:ext>
            </a:extLst>
          </p:cNvPr>
          <p:cNvSpPr/>
          <p:nvPr/>
        </p:nvSpPr>
        <p:spPr>
          <a:xfrm>
            <a:off x="6359434" y="6416622"/>
            <a:ext cx="5486400" cy="402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252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6549F7-B58E-43F5-85A1-49E5FCE99351}"/>
              </a:ext>
            </a:extLst>
          </p:cNvPr>
          <p:cNvSpPr/>
          <p:nvPr/>
        </p:nvSpPr>
        <p:spPr>
          <a:xfrm>
            <a:off x="0" y="1230702"/>
            <a:ext cx="12192000" cy="5459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D90B-6031-4ADB-873C-53B057694E1A}"/>
              </a:ext>
            </a:extLst>
          </p:cNvPr>
          <p:cNvSpPr/>
          <p:nvPr/>
        </p:nvSpPr>
        <p:spPr>
          <a:xfrm>
            <a:off x="0" y="367188"/>
            <a:ext cx="12246428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Über Sprachen sprechen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018BF-FB22-448F-B369-78D7B68D890C}"/>
              </a:ext>
            </a:extLst>
          </p:cNvPr>
          <p:cNvSpPr/>
          <p:nvPr/>
        </p:nvSpPr>
        <p:spPr>
          <a:xfrm>
            <a:off x="524793" y="1708384"/>
            <a:ext cx="1123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Wenn wir über Sprachen sprechen,  die Aussprache von ‘sch’ und ‘sp’ ist sehr wichtig.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F3FC9D-7DB1-41FE-AE83-3BAB033AA9C2}"/>
              </a:ext>
            </a:extLst>
          </p:cNvPr>
          <p:cNvSpPr/>
          <p:nvPr/>
        </p:nvSpPr>
        <p:spPr>
          <a:xfrm>
            <a:off x="524793" y="2136221"/>
            <a:ext cx="809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we talk about languages,   pronunciation of ‘sch’ and ‘sp’ is crucial.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BC2D92-F494-4589-8FE9-0ACBD3F5549D}"/>
              </a:ext>
            </a:extLst>
          </p:cNvPr>
          <p:cNvSpPr/>
          <p:nvPr/>
        </p:nvSpPr>
        <p:spPr>
          <a:xfrm>
            <a:off x="1471467" y="3615236"/>
            <a:ext cx="3866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/>
              <a:t>Hören</a:t>
            </a:r>
            <a:r>
              <a:rPr lang="en-SG" sz="2400" dirty="0"/>
              <a:t> Sie und </a:t>
            </a:r>
            <a:r>
              <a:rPr lang="en-SG" sz="2400" dirty="0" err="1"/>
              <a:t>sprechen</a:t>
            </a:r>
            <a:r>
              <a:rPr lang="en-SG" sz="2400" dirty="0"/>
              <a:t> Sie </a:t>
            </a:r>
          </a:p>
          <a:p>
            <a:r>
              <a:rPr lang="en-SG" sz="2400" dirty="0"/>
              <a:t>die W</a:t>
            </a:r>
            <a:r>
              <a:rPr lang="de-DE" sz="2400" dirty="0"/>
              <a:t>örter und Sätze nach</a:t>
            </a:r>
            <a:r>
              <a:rPr lang="en-SG" sz="2400" dirty="0"/>
              <a:t>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42BE0-BCA6-4D87-AB0B-C3764B10FAC4}"/>
              </a:ext>
            </a:extLst>
          </p:cNvPr>
          <p:cNvSpPr/>
          <p:nvPr/>
        </p:nvSpPr>
        <p:spPr>
          <a:xfrm>
            <a:off x="1578161" y="4587330"/>
            <a:ext cx="3381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Listen and repeat the words and sentences.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9A619-57AF-AF49-8F28-A2B47063ED89}"/>
              </a:ext>
            </a:extLst>
          </p:cNvPr>
          <p:cNvSpPr/>
          <p:nvPr/>
        </p:nvSpPr>
        <p:spPr>
          <a:xfrm>
            <a:off x="6258501" y="4595992"/>
            <a:ext cx="5486400" cy="402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FA67F-21AA-75E0-4D17-8C8CC0402393}"/>
              </a:ext>
            </a:extLst>
          </p:cNvPr>
          <p:cNvSpPr/>
          <p:nvPr/>
        </p:nvSpPr>
        <p:spPr>
          <a:xfrm>
            <a:off x="11035062" y="4092306"/>
            <a:ext cx="43965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EE057-594F-E5D5-693A-6B5873C220B6}"/>
              </a:ext>
            </a:extLst>
          </p:cNvPr>
          <p:cNvSpPr/>
          <p:nvPr/>
        </p:nvSpPr>
        <p:spPr>
          <a:xfrm>
            <a:off x="11035061" y="5114033"/>
            <a:ext cx="43965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BF19E7-BF41-F323-B061-C0386A75BA07}"/>
              </a:ext>
            </a:extLst>
          </p:cNvPr>
          <p:cNvSpPr/>
          <p:nvPr/>
        </p:nvSpPr>
        <p:spPr>
          <a:xfrm>
            <a:off x="7091569" y="5362284"/>
            <a:ext cx="120110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EEAFD-16BF-A585-97E7-97EFDE34A32E}"/>
              </a:ext>
            </a:extLst>
          </p:cNvPr>
          <p:cNvSpPr/>
          <p:nvPr/>
        </p:nvSpPr>
        <p:spPr>
          <a:xfrm>
            <a:off x="11035061" y="4348528"/>
            <a:ext cx="439651" cy="29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8C759-4652-4C8E-2646-3D5EB13B72B5}"/>
              </a:ext>
            </a:extLst>
          </p:cNvPr>
          <p:cNvSpPr/>
          <p:nvPr/>
        </p:nvSpPr>
        <p:spPr>
          <a:xfrm>
            <a:off x="11035061" y="5252783"/>
            <a:ext cx="439651" cy="29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71B2A-933A-068E-1BAE-36A12F373F45}"/>
              </a:ext>
            </a:extLst>
          </p:cNvPr>
          <p:cNvSpPr/>
          <p:nvPr/>
        </p:nvSpPr>
        <p:spPr>
          <a:xfrm>
            <a:off x="10914312" y="4707113"/>
            <a:ext cx="43965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793A20-284F-36CF-C595-9F0E38340287}"/>
              </a:ext>
            </a:extLst>
          </p:cNvPr>
          <p:cNvSpPr/>
          <p:nvPr/>
        </p:nvSpPr>
        <p:spPr>
          <a:xfrm>
            <a:off x="7015976" y="5513739"/>
            <a:ext cx="334288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72D260-CEC8-1EE5-AC30-312F08C45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55" y="2672887"/>
            <a:ext cx="6231639" cy="32863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4238C2-42DA-7E4C-FA1B-29CDA922796D}"/>
              </a:ext>
            </a:extLst>
          </p:cNvPr>
          <p:cNvSpPr/>
          <p:nvPr/>
        </p:nvSpPr>
        <p:spPr>
          <a:xfrm>
            <a:off x="11077566" y="4472927"/>
            <a:ext cx="407974" cy="1339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F6DEA98-2AC0-19D2-84B1-171E8D2D4DFA}"/>
              </a:ext>
            </a:extLst>
          </p:cNvPr>
          <p:cNvSpPr/>
          <p:nvPr/>
        </p:nvSpPr>
        <p:spPr>
          <a:xfrm>
            <a:off x="5432580" y="4583206"/>
            <a:ext cx="650446" cy="416643"/>
          </a:xfrm>
          <a:prstGeom prst="rightArrow">
            <a:avLst>
              <a:gd name="adj1" fmla="val 42574"/>
              <a:gd name="adj2" fmla="val 51935"/>
            </a:avLst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68985-6AC2-3765-0A80-935DEA3E521A}"/>
              </a:ext>
            </a:extLst>
          </p:cNvPr>
          <p:cNvSpPr/>
          <p:nvPr/>
        </p:nvSpPr>
        <p:spPr>
          <a:xfrm>
            <a:off x="10405496" y="3976510"/>
            <a:ext cx="651510" cy="27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2D270C-E365-4950-0596-772617A0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91" y="3927964"/>
            <a:ext cx="936000" cy="3764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187A2F-C22D-4165-0051-75D97BAEB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213" y="4387484"/>
            <a:ext cx="5040000" cy="146418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3C0A12B-B673-7EE7-7A00-7B4203FD76CA}"/>
              </a:ext>
            </a:extLst>
          </p:cNvPr>
          <p:cNvSpPr/>
          <p:nvPr/>
        </p:nvSpPr>
        <p:spPr>
          <a:xfrm>
            <a:off x="10715052" y="4550290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953140-5565-E2B7-F90D-834662D35454}"/>
              </a:ext>
            </a:extLst>
          </p:cNvPr>
          <p:cNvSpPr/>
          <p:nvPr/>
        </p:nvSpPr>
        <p:spPr>
          <a:xfrm>
            <a:off x="10692322" y="5406090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C1C434-5DA1-6DBA-7566-D1A9B6395E37}"/>
              </a:ext>
            </a:extLst>
          </p:cNvPr>
          <p:cNvSpPr/>
          <p:nvPr/>
        </p:nvSpPr>
        <p:spPr>
          <a:xfrm>
            <a:off x="6143866" y="4398050"/>
            <a:ext cx="4469973" cy="68961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EBA67B-491F-288A-8580-AD6B943E6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803" y="2861778"/>
            <a:ext cx="4572000" cy="716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337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D40C7FB-1083-42A3-AA9E-00DF6ADED5EA}"/>
              </a:ext>
            </a:extLst>
          </p:cNvPr>
          <p:cNvSpPr/>
          <p:nvPr/>
        </p:nvSpPr>
        <p:spPr>
          <a:xfrm>
            <a:off x="-1" y="1568918"/>
            <a:ext cx="12192001" cy="4350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D90B-6031-4ADB-873C-53B057694E1A}"/>
              </a:ext>
            </a:extLst>
          </p:cNvPr>
          <p:cNvSpPr/>
          <p:nvPr/>
        </p:nvSpPr>
        <p:spPr>
          <a:xfrm>
            <a:off x="-119743" y="367188"/>
            <a:ext cx="12485914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Dialog - Name, Land, Sprachen</a:t>
            </a:r>
          </a:p>
        </p:txBody>
      </p:sp>
      <p:pic>
        <p:nvPicPr>
          <p:cNvPr id="18" name="Picture 17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19F0168F-0712-4671-A577-43C468F9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5" y="2494643"/>
            <a:ext cx="3196785" cy="239657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27D5A9D-0E54-481C-AE94-25CA76929632}"/>
              </a:ext>
            </a:extLst>
          </p:cNvPr>
          <p:cNvGrpSpPr/>
          <p:nvPr/>
        </p:nvGrpSpPr>
        <p:grpSpPr>
          <a:xfrm>
            <a:off x="4186636" y="1942947"/>
            <a:ext cx="7405873" cy="3614438"/>
            <a:chOff x="4247085" y="1563690"/>
            <a:chExt cx="7405873" cy="361443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BCE6334-1D4A-46F0-9357-5D275ED30C6E}"/>
                </a:ext>
              </a:extLst>
            </p:cNvPr>
            <p:cNvSpPr/>
            <p:nvPr/>
          </p:nvSpPr>
          <p:spPr>
            <a:xfrm>
              <a:off x="8112575" y="1978187"/>
              <a:ext cx="3521838" cy="678356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BE3C4D2-C82D-450A-8058-BC625739A7A3}"/>
                </a:ext>
              </a:extLst>
            </p:cNvPr>
            <p:cNvSpPr/>
            <p:nvPr/>
          </p:nvSpPr>
          <p:spPr>
            <a:xfrm>
              <a:off x="8131120" y="3013764"/>
              <a:ext cx="3521838" cy="678356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ED0CD2F-B1DE-464F-A30D-8FFAC2CA9FE0}"/>
                </a:ext>
              </a:extLst>
            </p:cNvPr>
            <p:cNvSpPr/>
            <p:nvPr/>
          </p:nvSpPr>
          <p:spPr>
            <a:xfrm>
              <a:off x="8131120" y="4049341"/>
              <a:ext cx="3521838" cy="678356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01B450-91CA-4723-AA22-AABBD0895643}"/>
                </a:ext>
              </a:extLst>
            </p:cNvPr>
            <p:cNvSpPr/>
            <p:nvPr/>
          </p:nvSpPr>
          <p:spPr>
            <a:xfrm>
              <a:off x="4247760" y="2509106"/>
              <a:ext cx="3521838" cy="6783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BEC26B-983F-4638-A3AB-06EC8A8D236C}"/>
                </a:ext>
              </a:extLst>
            </p:cNvPr>
            <p:cNvSpPr/>
            <p:nvPr/>
          </p:nvSpPr>
          <p:spPr>
            <a:xfrm>
              <a:off x="4247760" y="3464682"/>
              <a:ext cx="3521838" cy="6783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65329B-CC98-4794-B6F1-3774F21B3B51}"/>
                </a:ext>
              </a:extLst>
            </p:cNvPr>
            <p:cNvSpPr/>
            <p:nvPr/>
          </p:nvSpPr>
          <p:spPr>
            <a:xfrm>
              <a:off x="4265739" y="4460898"/>
              <a:ext cx="3521838" cy="6783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C594CD-2ACD-43B1-A599-3F0FCD728135}"/>
                </a:ext>
              </a:extLst>
            </p:cNvPr>
            <p:cNvSpPr/>
            <p:nvPr/>
          </p:nvSpPr>
          <p:spPr>
            <a:xfrm>
              <a:off x="4247760" y="1563690"/>
              <a:ext cx="3521838" cy="6783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D26549-5E60-4545-9DA7-411F91BF51C2}"/>
                </a:ext>
              </a:extLst>
            </p:cNvPr>
            <p:cNvSpPr txBox="1"/>
            <p:nvPr/>
          </p:nvSpPr>
          <p:spPr>
            <a:xfrm>
              <a:off x="4247085" y="1731807"/>
              <a:ext cx="3433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ea typeface="Verdana" panose="020B0604030504040204" pitchFamily="34" charset="0"/>
                  <a:cs typeface="Verdana" panose="020B0604030504040204" pitchFamily="34" charset="0"/>
                </a:rPr>
                <a:t>Guten Abend, wie heißen Sie?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4B634D-BF86-4036-9FEE-BCA84F5B94AA}"/>
                </a:ext>
              </a:extLst>
            </p:cNvPr>
            <p:cNvSpPr txBox="1"/>
            <p:nvPr/>
          </p:nvSpPr>
          <p:spPr>
            <a:xfrm>
              <a:off x="4247085" y="2497387"/>
              <a:ext cx="28817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ea typeface="Verdana" panose="020B0604030504040204" pitchFamily="34" charset="0"/>
                  <a:cs typeface="Verdana" panose="020B0604030504040204" pitchFamily="34" charset="0"/>
                </a:rPr>
                <a:t>Ich heiße ... . </a:t>
              </a:r>
            </a:p>
            <a:p>
              <a:r>
                <a:rPr lang="de-DE" sz="2000" dirty="0">
                  <a:ea typeface="Verdana" panose="020B0604030504040204" pitchFamily="34" charset="0"/>
                  <a:cs typeface="Verdana" panose="020B0604030504040204" pitchFamily="34" charset="0"/>
                </a:rPr>
                <a:t>Woher kommen Sie?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E779E9-A8DF-4F9F-8BD2-69C66C5B5BDF}"/>
                </a:ext>
              </a:extLst>
            </p:cNvPr>
            <p:cNvSpPr txBox="1"/>
            <p:nvPr/>
          </p:nvSpPr>
          <p:spPr>
            <a:xfrm>
              <a:off x="8180105" y="1963422"/>
              <a:ext cx="31482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ea typeface="Verdana" panose="020B0604030504040204" pitchFamily="34" charset="0"/>
                  <a:cs typeface="Verdana" panose="020B0604030504040204" pitchFamily="34" charset="0"/>
                </a:rPr>
                <a:t>Guten Abend, ich heiße ... .</a:t>
              </a:r>
            </a:p>
            <a:p>
              <a:r>
                <a:rPr lang="de-DE" sz="2000" dirty="0">
                  <a:ea typeface="Verdana" panose="020B0604030504040204" pitchFamily="34" charset="0"/>
                  <a:cs typeface="Verdana" panose="020B0604030504040204" pitchFamily="34" charset="0"/>
                </a:rPr>
                <a:t>Und wie heißen Sie?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E0C79D-24DE-4607-931E-726EAD424DA9}"/>
                </a:ext>
              </a:extLst>
            </p:cNvPr>
            <p:cNvSpPr txBox="1"/>
            <p:nvPr/>
          </p:nvSpPr>
          <p:spPr>
            <a:xfrm>
              <a:off x="8180105" y="3010881"/>
              <a:ext cx="25454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ea typeface="Verdana" panose="020B0604030504040204" pitchFamily="34" charset="0"/>
                  <a:cs typeface="Verdana" panose="020B0604030504040204" pitchFamily="34" charset="0"/>
                </a:rPr>
                <a:t>Ich komme aus ... .</a:t>
              </a:r>
            </a:p>
            <a:p>
              <a:r>
                <a:rPr lang="de-DE" sz="2000" dirty="0">
                  <a:ea typeface="Verdana" panose="020B0604030504040204" pitchFamily="34" charset="0"/>
                  <a:cs typeface="Verdana" panose="020B0604030504040204" pitchFamily="34" charset="0"/>
                </a:rPr>
                <a:t>Und Sie?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057777-11B0-4704-921D-9AA9A62D15BF}"/>
                </a:ext>
              </a:extLst>
            </p:cNvPr>
            <p:cNvSpPr txBox="1"/>
            <p:nvPr/>
          </p:nvSpPr>
          <p:spPr>
            <a:xfrm>
              <a:off x="8180105" y="4034872"/>
              <a:ext cx="3041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ea typeface="Verdana" panose="020B0604030504040204" pitchFamily="34" charset="0"/>
                  <a:cs typeface="Verdana" panose="020B0604030504040204" pitchFamily="34" charset="0"/>
                </a:rPr>
                <a:t>Ich spreche ... , ... und ein </a:t>
              </a:r>
            </a:p>
            <a:p>
              <a:r>
                <a:rPr lang="de-DE" sz="2000" dirty="0">
                  <a:ea typeface="Verdana" panose="020B0604030504040204" pitchFamily="34" charset="0"/>
                  <a:cs typeface="Verdana" panose="020B0604030504040204" pitchFamily="34" charset="0"/>
                </a:rPr>
                <a:t>bisschen Deutsch. </a:t>
              </a:r>
              <a:r>
                <a:rPr lang="de-DE" sz="2000" dirty="0"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 Und Sie?</a:t>
              </a:r>
              <a:endParaRPr lang="de-DE" sz="2000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1EFA87-CCC7-46CF-B2BA-98A3734D0025}"/>
                </a:ext>
              </a:extLst>
            </p:cNvPr>
            <p:cNvSpPr txBox="1"/>
            <p:nvPr/>
          </p:nvSpPr>
          <p:spPr>
            <a:xfrm>
              <a:off x="4247085" y="3455838"/>
              <a:ext cx="3461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ea typeface="Verdana" panose="020B0604030504040204" pitchFamily="34" charset="0"/>
                  <a:cs typeface="Verdana" panose="020B0604030504040204" pitchFamily="34" charset="0"/>
                </a:rPr>
                <a:t>Ich komme (auch) aus ... .</a:t>
              </a:r>
            </a:p>
            <a:p>
              <a:r>
                <a:rPr lang="de-DE" sz="2000" dirty="0">
                  <a:ea typeface="Verdana" panose="020B0604030504040204" pitchFamily="34" charset="0"/>
                  <a:cs typeface="Verdana" panose="020B0604030504040204" pitchFamily="34" charset="0"/>
                </a:rPr>
                <a:t>Welche Sprachen sprechen Sie?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3F03CB-9ADB-45E9-8031-7797ED3A692C}"/>
                </a:ext>
              </a:extLst>
            </p:cNvPr>
            <p:cNvSpPr txBox="1"/>
            <p:nvPr/>
          </p:nvSpPr>
          <p:spPr>
            <a:xfrm>
              <a:off x="4247085" y="4470242"/>
              <a:ext cx="32713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ea typeface="Verdana" panose="020B0604030504040204" pitchFamily="34" charset="0"/>
                  <a:cs typeface="Verdana" panose="020B0604030504040204" pitchFamily="34" charset="0"/>
                </a:rPr>
                <a:t>Ich spreche ..., ... und auch ein bisschen Deutsch.</a:t>
              </a:r>
              <a:endParaRPr lang="de-DE" sz="2000" dirty="0"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F0DF3D-692E-45E4-AA46-31403240F2C9}"/>
                </a:ext>
              </a:extLst>
            </p:cNvPr>
            <p:cNvCxnSpPr>
              <a:cxnSpLocks/>
            </p:cNvCxnSpPr>
            <p:nvPr/>
          </p:nvCxnSpPr>
          <p:spPr>
            <a:xfrm>
              <a:off x="7769598" y="1826683"/>
              <a:ext cx="342977" cy="4144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4A82948-8332-48B1-BD2A-6A638DA2D128}"/>
                </a:ext>
              </a:extLst>
            </p:cNvPr>
            <p:cNvCxnSpPr>
              <a:cxnSpLocks/>
            </p:cNvCxnSpPr>
            <p:nvPr/>
          </p:nvCxnSpPr>
          <p:spPr>
            <a:xfrm>
              <a:off x="7775724" y="2877707"/>
              <a:ext cx="336851" cy="4109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95430B-EB81-4AE0-9563-552FB9E9E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0107" y="2433787"/>
              <a:ext cx="352468" cy="31242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97319E1-0840-4F96-ABA1-044912D315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3845" y="3482560"/>
              <a:ext cx="352468" cy="31242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60F86CE-0981-4F87-B3F6-117A54B09906}"/>
                </a:ext>
              </a:extLst>
            </p:cNvPr>
            <p:cNvCxnSpPr>
              <a:cxnSpLocks/>
            </p:cNvCxnSpPr>
            <p:nvPr/>
          </p:nvCxnSpPr>
          <p:spPr>
            <a:xfrm>
              <a:off x="7781654" y="3960268"/>
              <a:ext cx="336851" cy="4109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B5ADA77-FC32-4BE1-A6FC-41D970A28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469" y="4511764"/>
              <a:ext cx="352468" cy="31242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3003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9E27AA-3ED4-66E2-9CA6-77500A8DABD5}"/>
              </a:ext>
            </a:extLst>
          </p:cNvPr>
          <p:cNvSpPr/>
          <p:nvPr/>
        </p:nvSpPr>
        <p:spPr>
          <a:xfrm>
            <a:off x="0" y="1567543"/>
            <a:ext cx="1219200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/>
              <a:t>Übungen</a:t>
            </a:r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F0B626-3373-463A-A94D-A24960687AFA}"/>
              </a:ext>
            </a:extLst>
          </p:cNvPr>
          <p:cNvSpPr/>
          <p:nvPr/>
        </p:nvSpPr>
        <p:spPr>
          <a:xfrm>
            <a:off x="412012" y="1716801"/>
            <a:ext cx="11367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/>
              <a:t>Verstehen Sie das </a:t>
            </a:r>
            <a:r>
              <a:rPr lang="en-SG" sz="2800" dirty="0" err="1"/>
              <a:t>nicht</a:t>
            </a:r>
            <a:r>
              <a:rPr lang="en-SG" sz="2800" dirty="0"/>
              <a:t>?    </a:t>
            </a:r>
            <a:r>
              <a:rPr lang="en-SG" sz="2800" dirty="0" err="1"/>
              <a:t>Wiederholen</a:t>
            </a:r>
            <a:r>
              <a:rPr lang="en-SG" sz="2800" dirty="0"/>
              <a:t> Sie </a:t>
            </a:r>
            <a:r>
              <a:rPr lang="en-SG" sz="2800" dirty="0" err="1"/>
              <a:t>mit</a:t>
            </a:r>
            <a:r>
              <a:rPr lang="en-SG" sz="2800" dirty="0"/>
              <a:t> den </a:t>
            </a:r>
            <a:r>
              <a:rPr lang="de-DE" sz="2800" dirty="0"/>
              <a:t>Übungen hier.</a:t>
            </a:r>
            <a:endParaRPr lang="en-SG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409F-A00F-481D-B998-F4FBC59302C0}"/>
              </a:ext>
            </a:extLst>
          </p:cNvPr>
          <p:cNvSpPr/>
          <p:nvPr/>
        </p:nvSpPr>
        <p:spPr>
          <a:xfrm>
            <a:off x="0" y="367188"/>
            <a:ext cx="12192000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Wie </a:t>
            </a:r>
            <a:r>
              <a:rPr lang="en-US" sz="2800" dirty="0" err="1">
                <a:solidFill>
                  <a:schemeClr val="tx1"/>
                </a:solidFill>
              </a:rPr>
              <a:t>geht</a:t>
            </a:r>
            <a:r>
              <a:rPr lang="en-US" sz="2800" dirty="0">
                <a:solidFill>
                  <a:schemeClr val="tx1"/>
                </a:solidFill>
              </a:rPr>
              <a:t> es </a:t>
            </a:r>
            <a:r>
              <a:rPr lang="en-US" sz="2800" dirty="0" err="1">
                <a:solidFill>
                  <a:schemeClr val="tx1"/>
                </a:solidFill>
              </a:rPr>
              <a:t>Ihnen</a:t>
            </a:r>
            <a:r>
              <a:rPr lang="en-US" sz="2800" dirty="0">
                <a:solidFill>
                  <a:schemeClr val="tx1"/>
                </a:solidFill>
              </a:rPr>
              <a:t>? / Wie </a:t>
            </a:r>
            <a:r>
              <a:rPr lang="en-US" sz="2800" dirty="0" err="1">
                <a:solidFill>
                  <a:schemeClr val="tx1"/>
                </a:solidFill>
              </a:rPr>
              <a:t>geht</a:t>
            </a:r>
            <a:r>
              <a:rPr lang="en-US" sz="2800" dirty="0">
                <a:solidFill>
                  <a:schemeClr val="tx1"/>
                </a:solidFill>
              </a:rPr>
              <a:t> es </a:t>
            </a:r>
            <a:r>
              <a:rPr lang="en-US" sz="2800" dirty="0" err="1">
                <a:solidFill>
                  <a:schemeClr val="tx1"/>
                </a:solidFill>
              </a:rPr>
              <a:t>dir</a:t>
            </a:r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6EB778-5471-5326-BBFF-AEA23898EAE4}"/>
              </a:ext>
            </a:extLst>
          </p:cNvPr>
          <p:cNvSpPr/>
          <p:nvPr/>
        </p:nvSpPr>
        <p:spPr>
          <a:xfrm>
            <a:off x="497771" y="2711716"/>
            <a:ext cx="5140217" cy="1538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SG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you do NOT understand the questions above or/and do Not know how to respond to them, please go through the exercises on the module page as shown here.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59380D-EF8F-1F03-20C4-10A0E8D9D1DA}"/>
              </a:ext>
            </a:extLst>
          </p:cNvPr>
          <p:cNvGrpSpPr/>
          <p:nvPr/>
        </p:nvGrpSpPr>
        <p:grpSpPr>
          <a:xfrm>
            <a:off x="6215812" y="2389279"/>
            <a:ext cx="5564176" cy="3329594"/>
            <a:chOff x="6930175" y="3203448"/>
            <a:chExt cx="5163271" cy="28578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7FC5BE-3674-B45E-458B-331A121540CA}"/>
                </a:ext>
              </a:extLst>
            </p:cNvPr>
            <p:cNvGrpSpPr/>
            <p:nvPr/>
          </p:nvGrpSpPr>
          <p:grpSpPr>
            <a:xfrm>
              <a:off x="6930175" y="3203448"/>
              <a:ext cx="5163271" cy="2857899"/>
              <a:chOff x="6930175" y="3203448"/>
              <a:chExt cx="5163271" cy="285789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55F1309-50D4-0D9B-6158-3F93937A2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0175" y="3203448"/>
                <a:ext cx="5163271" cy="2857899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209F1D-3763-4631-7F76-67C7BDFD571D}"/>
                  </a:ext>
                </a:extLst>
              </p:cNvPr>
              <p:cNvSpPr/>
              <p:nvPr/>
            </p:nvSpPr>
            <p:spPr>
              <a:xfrm>
                <a:off x="11174426" y="4852101"/>
                <a:ext cx="407974" cy="43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986901-34C1-7D63-D865-C0E2ED2AD19B}"/>
                  </a:ext>
                </a:extLst>
              </p:cNvPr>
              <p:cNvSpPr/>
              <p:nvPr/>
            </p:nvSpPr>
            <p:spPr>
              <a:xfrm>
                <a:off x="11174426" y="5532924"/>
                <a:ext cx="407974" cy="43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07FD331-862F-C461-008F-D51B94F95F01}"/>
                </a:ext>
              </a:extLst>
            </p:cNvPr>
            <p:cNvSpPr/>
            <p:nvPr/>
          </p:nvSpPr>
          <p:spPr>
            <a:xfrm>
              <a:off x="7454181" y="4877984"/>
              <a:ext cx="3125695" cy="43121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1E455E-0704-5CD4-62BA-0F5AA94B5E53}"/>
                </a:ext>
              </a:extLst>
            </p:cNvPr>
            <p:cNvSpPr/>
            <p:nvPr/>
          </p:nvSpPr>
          <p:spPr>
            <a:xfrm>
              <a:off x="7454181" y="5491919"/>
              <a:ext cx="3125695" cy="43121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D7E1133-5AD5-5BE4-17AF-AB1CCF72A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204" y="2633038"/>
            <a:ext cx="1080000" cy="2650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37381AC-6600-9456-D142-8C524DC60AA3}"/>
              </a:ext>
            </a:extLst>
          </p:cNvPr>
          <p:cNvSpPr/>
          <p:nvPr/>
        </p:nvSpPr>
        <p:spPr>
          <a:xfrm>
            <a:off x="9316720" y="2672080"/>
            <a:ext cx="782320" cy="226049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80D70-B901-2634-ECE0-8F9579C2E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460" y="2633038"/>
            <a:ext cx="4464000" cy="6998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47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85590B-16AA-4D77-A59F-D947FA2EB520}"/>
              </a:ext>
            </a:extLst>
          </p:cNvPr>
          <p:cNvSpPr/>
          <p:nvPr/>
        </p:nvSpPr>
        <p:spPr>
          <a:xfrm>
            <a:off x="0" y="1436927"/>
            <a:ext cx="12192000" cy="5159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D90B-6031-4ADB-873C-53B057694E1A}"/>
              </a:ext>
            </a:extLst>
          </p:cNvPr>
          <p:cNvSpPr/>
          <p:nvPr/>
        </p:nvSpPr>
        <p:spPr>
          <a:xfrm>
            <a:off x="-119743" y="367188"/>
            <a:ext cx="12485914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Dialog - Name, Land, Sprachen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6A3227C-4FDC-4CA4-B487-95076B3F6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01" y="3570233"/>
            <a:ext cx="5459615" cy="2716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71CC5C-8D2A-4817-9E01-B1EA38C2709B}"/>
              </a:ext>
            </a:extLst>
          </p:cNvPr>
          <p:cNvSpPr/>
          <p:nvPr/>
        </p:nvSpPr>
        <p:spPr>
          <a:xfrm>
            <a:off x="325414" y="1863489"/>
            <a:ext cx="58964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2 sprechen zusammen in 1 Breakout Room. </a:t>
            </a:r>
          </a:p>
          <a:p>
            <a:r>
              <a:rPr lang="de-DE" sz="2400" dirty="0"/>
              <a:t>Folgen Sie den Dialog hier.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F562EA-E8A8-48C5-9F5A-0010A9EFB32E}"/>
              </a:ext>
            </a:extLst>
          </p:cNvPr>
          <p:cNvSpPr/>
          <p:nvPr/>
        </p:nvSpPr>
        <p:spPr>
          <a:xfrm>
            <a:off x="774494" y="2774613"/>
            <a:ext cx="5447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students talk to each other in 1 breakout room, 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 the dialogue below.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C4D385-163F-C989-A2EE-8843F56D405C}"/>
              </a:ext>
            </a:extLst>
          </p:cNvPr>
          <p:cNvSpPr/>
          <p:nvPr/>
        </p:nvSpPr>
        <p:spPr>
          <a:xfrm>
            <a:off x="6579907" y="4337310"/>
            <a:ext cx="5486400" cy="402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C1A5CB-D531-81FA-3D0E-1D537180C3FB}"/>
              </a:ext>
            </a:extLst>
          </p:cNvPr>
          <p:cNvSpPr/>
          <p:nvPr/>
        </p:nvSpPr>
        <p:spPr>
          <a:xfrm>
            <a:off x="11356468" y="3833624"/>
            <a:ext cx="43965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ACAC5-D9BA-000B-7AFB-26298381C950}"/>
              </a:ext>
            </a:extLst>
          </p:cNvPr>
          <p:cNvSpPr/>
          <p:nvPr/>
        </p:nvSpPr>
        <p:spPr>
          <a:xfrm>
            <a:off x="11356467" y="4855351"/>
            <a:ext cx="43965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2A48E-F223-4B84-16D3-5AB95755DCD1}"/>
              </a:ext>
            </a:extLst>
          </p:cNvPr>
          <p:cNvSpPr/>
          <p:nvPr/>
        </p:nvSpPr>
        <p:spPr>
          <a:xfrm>
            <a:off x="7412975" y="5103602"/>
            <a:ext cx="120110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AB3EB-A6B4-DAF8-0F22-10C561CBBFB8}"/>
              </a:ext>
            </a:extLst>
          </p:cNvPr>
          <p:cNvSpPr/>
          <p:nvPr/>
        </p:nvSpPr>
        <p:spPr>
          <a:xfrm>
            <a:off x="11356467" y="4089846"/>
            <a:ext cx="439651" cy="29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371C76-EF73-EB92-4EEE-3320BD0D7C6A}"/>
              </a:ext>
            </a:extLst>
          </p:cNvPr>
          <p:cNvSpPr/>
          <p:nvPr/>
        </p:nvSpPr>
        <p:spPr>
          <a:xfrm>
            <a:off x="11356467" y="4994101"/>
            <a:ext cx="439651" cy="29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90238A-F6B2-9623-5CAE-6F790FEF2891}"/>
              </a:ext>
            </a:extLst>
          </p:cNvPr>
          <p:cNvSpPr/>
          <p:nvPr/>
        </p:nvSpPr>
        <p:spPr>
          <a:xfrm>
            <a:off x="11235718" y="4448431"/>
            <a:ext cx="439651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F0BF5D-E09B-B08C-3C8B-44935D90912A}"/>
              </a:ext>
            </a:extLst>
          </p:cNvPr>
          <p:cNvSpPr/>
          <p:nvPr/>
        </p:nvSpPr>
        <p:spPr>
          <a:xfrm>
            <a:off x="7337382" y="5255057"/>
            <a:ext cx="334288" cy="51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543169-2730-07B0-4DEC-8425ECB77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361" y="2414205"/>
            <a:ext cx="6231639" cy="32863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7F2452-B68B-1104-3935-27B09F4916B4}"/>
              </a:ext>
            </a:extLst>
          </p:cNvPr>
          <p:cNvSpPr/>
          <p:nvPr/>
        </p:nvSpPr>
        <p:spPr>
          <a:xfrm>
            <a:off x="11398972" y="4214245"/>
            <a:ext cx="407974" cy="1339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B15226F-63B7-EAAF-2BDC-4B762DAFF215}"/>
              </a:ext>
            </a:extLst>
          </p:cNvPr>
          <p:cNvSpPr/>
          <p:nvPr/>
        </p:nvSpPr>
        <p:spPr>
          <a:xfrm>
            <a:off x="5703851" y="5170613"/>
            <a:ext cx="650446" cy="416643"/>
          </a:xfrm>
          <a:prstGeom prst="rightArrow">
            <a:avLst>
              <a:gd name="adj1" fmla="val 42574"/>
              <a:gd name="adj2" fmla="val 51935"/>
            </a:avLst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6CBB74-6A4C-65B4-7584-5EA49D480DF7}"/>
              </a:ext>
            </a:extLst>
          </p:cNvPr>
          <p:cNvSpPr/>
          <p:nvPr/>
        </p:nvSpPr>
        <p:spPr>
          <a:xfrm>
            <a:off x="10726902" y="3717828"/>
            <a:ext cx="651510" cy="27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E55DC7-5C53-0CDC-DDBB-F372FBA71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297" y="3669282"/>
            <a:ext cx="936000" cy="3764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007AA4-CAD0-CF76-977C-5A9719072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619" y="4128802"/>
            <a:ext cx="5040000" cy="146418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26D8BD7-96B1-7B6D-27DB-FF986B6BB951}"/>
              </a:ext>
            </a:extLst>
          </p:cNvPr>
          <p:cNvSpPr/>
          <p:nvPr/>
        </p:nvSpPr>
        <p:spPr>
          <a:xfrm>
            <a:off x="11036458" y="4291608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F9DA17-FF1B-55BE-F003-27A50381B23A}"/>
              </a:ext>
            </a:extLst>
          </p:cNvPr>
          <p:cNvSpPr/>
          <p:nvPr/>
        </p:nvSpPr>
        <p:spPr>
          <a:xfrm>
            <a:off x="11013728" y="5147408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994D3D-C2E9-2F02-128A-D5E548AE9E27}"/>
              </a:ext>
            </a:extLst>
          </p:cNvPr>
          <p:cNvSpPr/>
          <p:nvPr/>
        </p:nvSpPr>
        <p:spPr>
          <a:xfrm>
            <a:off x="6407262" y="4973761"/>
            <a:ext cx="4469973" cy="68961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4E46E-CFF1-265D-7B0F-A7996B287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9074" y="2570196"/>
            <a:ext cx="4572000" cy="716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4668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85590B-16AA-4D77-A59F-D947FA2EB520}"/>
              </a:ext>
            </a:extLst>
          </p:cNvPr>
          <p:cNvSpPr/>
          <p:nvPr/>
        </p:nvSpPr>
        <p:spPr>
          <a:xfrm>
            <a:off x="-16692" y="1023406"/>
            <a:ext cx="12382863" cy="5834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7D90B-6031-4ADB-873C-53B057694E1A}"/>
              </a:ext>
            </a:extLst>
          </p:cNvPr>
          <p:cNvSpPr/>
          <p:nvPr/>
        </p:nvSpPr>
        <p:spPr>
          <a:xfrm>
            <a:off x="-119743" y="367188"/>
            <a:ext cx="12485914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Ihr</a:t>
            </a:r>
            <a:r>
              <a:rPr lang="en-US" sz="2800" dirty="0">
                <a:solidFill>
                  <a:schemeClr val="tx1"/>
                </a:solidFill>
              </a:rPr>
              <a:t> Partner / </a:t>
            </a:r>
            <a:r>
              <a:rPr lang="en-US" sz="2800" dirty="0" err="1">
                <a:solidFill>
                  <a:schemeClr val="tx1"/>
                </a:solidFill>
              </a:rPr>
              <a:t>Ihre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Partnerin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71CC5C-8D2A-4817-9E01-B1EA38C2709B}"/>
              </a:ext>
            </a:extLst>
          </p:cNvPr>
          <p:cNvSpPr/>
          <p:nvPr/>
        </p:nvSpPr>
        <p:spPr>
          <a:xfrm>
            <a:off x="464172" y="1459990"/>
            <a:ext cx="7889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de-DE" sz="2400" dirty="0"/>
              <a:t>prechen Sie über Ihren Partner / Ihre Partnerin.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F562EA-E8A8-48C5-9F5A-0010A9EFB32E}"/>
              </a:ext>
            </a:extLst>
          </p:cNvPr>
          <p:cNvSpPr/>
          <p:nvPr/>
        </p:nvSpPr>
        <p:spPr>
          <a:xfrm>
            <a:off x="464172" y="1921655"/>
            <a:ext cx="7889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Introduce your dialogue partner to all, using the following sentences.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0537D-1572-485A-AB29-57713365E6CB}"/>
              </a:ext>
            </a:extLst>
          </p:cNvPr>
          <p:cNvSpPr txBox="1"/>
          <p:nvPr/>
        </p:nvSpPr>
        <p:spPr>
          <a:xfrm>
            <a:off x="530647" y="2459504"/>
            <a:ext cx="5988996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de-DE" sz="2400" dirty="0">
                <a:ea typeface="Verdana" panose="020B0604030504040204" pitchFamily="34" charset="0"/>
                <a:cs typeface="Verdana" panose="020B0604030504040204" pitchFamily="34" charset="0"/>
              </a:rPr>
              <a:t>Das ist ... ....</a:t>
            </a:r>
          </a:p>
          <a:p>
            <a:endParaRPr lang="de-DE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2400" dirty="0">
                <a:ea typeface="Verdana" panose="020B0604030504040204" pitchFamily="34" charset="0"/>
                <a:cs typeface="Verdana" panose="020B0604030504040204" pitchFamily="34" charset="0"/>
              </a:rPr>
              <a:t>Sie / Er kommt aus ... .</a:t>
            </a:r>
          </a:p>
          <a:p>
            <a:endParaRPr lang="de-DE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2400" dirty="0">
                <a:ea typeface="Verdana" panose="020B0604030504040204" pitchFamily="34" charset="0"/>
                <a:cs typeface="Verdana" panose="020B0604030504040204" pitchFamily="34" charset="0"/>
              </a:rPr>
              <a:t>Sie / Er spricht ... ... und ein bisschen Deutsch.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29FE51-3B2C-4243-B9D7-66265321CE42}"/>
              </a:ext>
            </a:extLst>
          </p:cNvPr>
          <p:cNvGrpSpPr/>
          <p:nvPr/>
        </p:nvGrpSpPr>
        <p:grpSpPr>
          <a:xfrm>
            <a:off x="1506991" y="4564670"/>
            <a:ext cx="5021412" cy="2127155"/>
            <a:chOff x="1128708" y="2001026"/>
            <a:chExt cx="4649991" cy="21271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780EC3-884E-47EE-AB4B-DF1C6889C9B1}"/>
                </a:ext>
              </a:extLst>
            </p:cNvPr>
            <p:cNvSpPr/>
            <p:nvPr/>
          </p:nvSpPr>
          <p:spPr>
            <a:xfrm>
              <a:off x="1602939" y="2001026"/>
              <a:ext cx="4175760" cy="2127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CEF2B3-B71E-4AFE-B462-E34494C7B8A6}"/>
                </a:ext>
              </a:extLst>
            </p:cNvPr>
            <p:cNvSpPr/>
            <p:nvPr/>
          </p:nvSpPr>
          <p:spPr>
            <a:xfrm>
              <a:off x="1166059" y="2001026"/>
              <a:ext cx="436880" cy="1636253"/>
            </a:xfrm>
            <a:prstGeom prst="rect">
              <a:avLst/>
            </a:prstGeom>
            <a:solidFill>
              <a:srgbClr val="90223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0ABA00-2847-4454-94A0-6760762D77D1}"/>
                </a:ext>
              </a:extLst>
            </p:cNvPr>
            <p:cNvSpPr txBox="1"/>
            <p:nvPr/>
          </p:nvSpPr>
          <p:spPr>
            <a:xfrm rot="10800000">
              <a:off x="1128708" y="2046255"/>
              <a:ext cx="456018" cy="15138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de-DE" sz="2000" b="1">
                  <a:solidFill>
                    <a:schemeClr val="bg1"/>
                  </a:solidFill>
                </a:rPr>
                <a:t>Minimemo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573F22-831E-49FC-96B0-28875E7FF1F7}"/>
                </a:ext>
              </a:extLst>
            </p:cNvPr>
            <p:cNvSpPr txBox="1"/>
            <p:nvPr/>
          </p:nvSpPr>
          <p:spPr>
            <a:xfrm>
              <a:off x="1682082" y="2047803"/>
              <a:ext cx="2500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sprechen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8001FB-BF4B-43DA-AED2-534BFF2AE80E}"/>
                </a:ext>
              </a:extLst>
            </p:cNvPr>
            <p:cNvSpPr txBox="1"/>
            <p:nvPr/>
          </p:nvSpPr>
          <p:spPr>
            <a:xfrm>
              <a:off x="1727198" y="2491594"/>
              <a:ext cx="1159933" cy="1423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000" dirty="0"/>
                <a:t>ich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/>
                <a:t>du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>
                  <a:solidFill>
                    <a:srgbClr val="0070C0"/>
                  </a:solidFill>
                </a:rPr>
                <a:t>er</a:t>
              </a:r>
              <a:r>
                <a:rPr lang="de-DE" sz="2000" dirty="0"/>
                <a:t>/</a:t>
              </a:r>
              <a:r>
                <a:rPr lang="de-DE" sz="2000" dirty="0">
                  <a:solidFill>
                    <a:srgbClr val="C00000"/>
                  </a:solidFill>
                </a:rPr>
                <a:t>sie</a:t>
              </a:r>
              <a:r>
                <a:rPr lang="de-DE" sz="2000" dirty="0"/>
                <a:t>/es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60588E-7D22-4CEB-9899-1ADB58EB8F29}"/>
                </a:ext>
              </a:extLst>
            </p:cNvPr>
            <p:cNvSpPr txBox="1"/>
            <p:nvPr/>
          </p:nvSpPr>
          <p:spPr>
            <a:xfrm>
              <a:off x="3922302" y="2491594"/>
              <a:ext cx="1159933" cy="1423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000" dirty="0"/>
                <a:t>wir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/>
                <a:t>ihr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/>
                <a:t>sie/Sie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61C3B0-594F-41BE-B520-9EACFF6AEB33}"/>
                </a:ext>
              </a:extLst>
            </p:cNvPr>
            <p:cNvSpPr txBox="1"/>
            <p:nvPr/>
          </p:nvSpPr>
          <p:spPr>
            <a:xfrm>
              <a:off x="2666940" y="2491594"/>
              <a:ext cx="1106351" cy="1423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000" dirty="0"/>
                <a:t>spreche</a:t>
              </a:r>
            </a:p>
            <a:p>
              <a:pPr>
                <a:lnSpc>
                  <a:spcPct val="150000"/>
                </a:lnSpc>
              </a:pPr>
              <a:r>
                <a:rPr lang="de-DE" sz="2000" b="1" dirty="0">
                  <a:solidFill>
                    <a:srgbClr val="7030A0"/>
                  </a:solidFill>
                </a:rPr>
                <a:t>sprichst</a:t>
              </a:r>
              <a:endParaRPr lang="de-DE" sz="2000" dirty="0"/>
            </a:p>
            <a:p>
              <a:pPr>
                <a:lnSpc>
                  <a:spcPct val="150000"/>
                </a:lnSpc>
              </a:pPr>
              <a:r>
                <a:rPr lang="de-DE" sz="2000" b="1" dirty="0">
                  <a:solidFill>
                    <a:srgbClr val="7030A0"/>
                  </a:solidFill>
                </a:rPr>
                <a:t>spricht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3049F7-0CF5-498B-AE7A-559977745F1E}"/>
                </a:ext>
              </a:extLst>
            </p:cNvPr>
            <p:cNvSpPr txBox="1"/>
            <p:nvPr/>
          </p:nvSpPr>
          <p:spPr>
            <a:xfrm>
              <a:off x="4639680" y="2491594"/>
              <a:ext cx="1071873" cy="1423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000" dirty="0"/>
                <a:t>sprechen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/>
                <a:t>sprecht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/>
                <a:t>sprechen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BC827C0-3653-4E2D-935A-8A50E3995438}"/>
                </a:ext>
              </a:extLst>
            </p:cNvPr>
            <p:cNvCxnSpPr/>
            <p:nvPr/>
          </p:nvCxnSpPr>
          <p:spPr>
            <a:xfrm>
              <a:off x="3759224" y="2516998"/>
              <a:ext cx="0" cy="1463040"/>
            </a:xfrm>
            <a:prstGeom prst="line">
              <a:avLst/>
            </a:prstGeom>
            <a:ln w="19050">
              <a:solidFill>
                <a:srgbClr val="902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6759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86E9A-46CB-079C-72B0-569E5A0AC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A547D-66D2-E22C-DD6A-8C349AE7F961}"/>
              </a:ext>
            </a:extLst>
          </p:cNvPr>
          <p:cNvSpPr/>
          <p:nvPr/>
        </p:nvSpPr>
        <p:spPr>
          <a:xfrm>
            <a:off x="0" y="1502228"/>
            <a:ext cx="12192000" cy="4626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Grining and sweating face outline with solid fill">
            <a:extLst>
              <a:ext uri="{FF2B5EF4-FFF2-40B4-BE49-F238E27FC236}">
                <a16:creationId xmlns:a16="http://schemas.microsoft.com/office/drawing/2014/main" id="{CE71ACF6-5E27-A44C-D5AC-D7CB8A7F6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4894" y="479751"/>
            <a:ext cx="548640" cy="54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7067-EE0D-C4A0-DA8A-4977F98A6283}"/>
              </a:ext>
            </a:extLst>
          </p:cNvPr>
          <p:cNvSpPr/>
          <p:nvPr/>
        </p:nvSpPr>
        <p:spPr>
          <a:xfrm>
            <a:off x="400088" y="367188"/>
            <a:ext cx="5286139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Wir können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7B1EB8-3FB9-B236-231D-5D14DD970954}"/>
              </a:ext>
            </a:extLst>
          </p:cNvPr>
          <p:cNvSpPr/>
          <p:nvPr/>
        </p:nvSpPr>
        <p:spPr>
          <a:xfrm>
            <a:off x="6977742" y="367188"/>
            <a:ext cx="4944798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can</a:t>
            </a:r>
          </a:p>
        </p:txBody>
      </p:sp>
      <p:pic>
        <p:nvPicPr>
          <p:cNvPr id="16" name="Graphic 15" descr="Angel face with no fill">
            <a:extLst>
              <a:ext uri="{FF2B5EF4-FFF2-40B4-BE49-F238E27FC236}">
                <a16:creationId xmlns:a16="http://schemas.microsoft.com/office/drawing/2014/main" id="{72261CF4-D0F2-FCE7-82C1-5EB06C1FC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4979" y="479752"/>
            <a:ext cx="548640" cy="54864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DA2ACD-993D-1A07-33D4-07A21016BD10}"/>
              </a:ext>
            </a:extLst>
          </p:cNvPr>
          <p:cNvSpPr/>
          <p:nvPr/>
        </p:nvSpPr>
        <p:spPr>
          <a:xfrm>
            <a:off x="424544" y="2372474"/>
            <a:ext cx="484632" cy="33832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phic 21" descr="Angel face with no fill">
            <a:extLst>
              <a:ext uri="{FF2B5EF4-FFF2-40B4-BE49-F238E27FC236}">
                <a16:creationId xmlns:a16="http://schemas.microsoft.com/office/drawing/2014/main" id="{D8646989-9BD2-1B82-2C78-FE23F8C4D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345" y="2386604"/>
            <a:ext cx="365760" cy="3657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DE1BDED-9EF3-B4C3-80CE-941EFE0C44F9}"/>
              </a:ext>
            </a:extLst>
          </p:cNvPr>
          <p:cNvSpPr/>
          <p:nvPr/>
        </p:nvSpPr>
        <p:spPr>
          <a:xfrm>
            <a:off x="914403" y="1723695"/>
            <a:ext cx="5083122" cy="167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2400" dirty="0"/>
              <a:t>Wir können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Gill Sans MT" panose="020B0502020104020203"/>
              </a:rPr>
              <a:t>Länder und Sprachen nennen 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Gill Sans MT" panose="020B0502020104020203"/>
              </a:rPr>
              <a:t>über Sprachen sprechen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522CFEF-920F-7772-69F7-3ED0DC459C5A}"/>
              </a:ext>
            </a:extLst>
          </p:cNvPr>
          <p:cNvSpPr/>
          <p:nvPr/>
        </p:nvSpPr>
        <p:spPr>
          <a:xfrm>
            <a:off x="438043" y="3011022"/>
            <a:ext cx="484632" cy="33832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phic 26" descr="Angel face with no fill">
            <a:extLst>
              <a:ext uri="{FF2B5EF4-FFF2-40B4-BE49-F238E27FC236}">
                <a16:creationId xmlns:a16="http://schemas.microsoft.com/office/drawing/2014/main" id="{354861E5-C19E-7648-5D76-66E7E8CF6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231" y="3026572"/>
            <a:ext cx="365760" cy="36576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9A4CCAA-8741-5ACF-29B5-C22AF35D3621}"/>
              </a:ext>
            </a:extLst>
          </p:cNvPr>
          <p:cNvSpPr/>
          <p:nvPr/>
        </p:nvSpPr>
        <p:spPr>
          <a:xfrm>
            <a:off x="6977742" y="1777557"/>
            <a:ext cx="5083121" cy="151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SG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are able to</a:t>
            </a:r>
            <a:endParaRPr lang="en-SG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some countries and languages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talk about languages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270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C65AD-0591-8634-0184-432D154DE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4FEC01-B6E9-F034-4AB5-B4822CAA1AEF}"/>
              </a:ext>
            </a:extLst>
          </p:cNvPr>
          <p:cNvSpPr/>
          <p:nvPr/>
        </p:nvSpPr>
        <p:spPr>
          <a:xfrm>
            <a:off x="0" y="1567084"/>
            <a:ext cx="12192000" cy="4681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79469B-B418-B073-724E-D659F265D257}"/>
              </a:ext>
            </a:extLst>
          </p:cNvPr>
          <p:cNvSpPr/>
          <p:nvPr/>
        </p:nvSpPr>
        <p:spPr>
          <a:xfrm>
            <a:off x="0" y="367188"/>
            <a:ext cx="12192000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Woche 9  |  Week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822D6-C963-C9B9-E8D8-BAEE81F0441E}"/>
              </a:ext>
            </a:extLst>
          </p:cNvPr>
          <p:cNvSpPr txBox="1"/>
          <p:nvPr/>
        </p:nvSpPr>
        <p:spPr>
          <a:xfrm>
            <a:off x="1655180" y="2336480"/>
            <a:ext cx="96648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will have class on campus on Monday to cover the following: 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ICA 1 Feedback 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ICA 1I Briefing 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Chapter 3 Part 1 &amp;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522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A4794E-C5AF-4312-B424-D6E5C6BDBCD8}"/>
              </a:ext>
            </a:extLst>
          </p:cNvPr>
          <p:cNvSpPr/>
          <p:nvPr/>
        </p:nvSpPr>
        <p:spPr>
          <a:xfrm>
            <a:off x="0" y="367188"/>
            <a:ext cx="12192000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Hausaufgaben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515DF-F81F-4019-AEC9-5095EDB78749}"/>
              </a:ext>
            </a:extLst>
          </p:cNvPr>
          <p:cNvSpPr txBox="1"/>
          <p:nvPr/>
        </p:nvSpPr>
        <p:spPr>
          <a:xfrm>
            <a:off x="8904514" y="673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homework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D939E0-E88A-0E1C-E751-D8EDCD9B4DC2}"/>
              </a:ext>
            </a:extLst>
          </p:cNvPr>
          <p:cNvSpPr/>
          <p:nvPr/>
        </p:nvSpPr>
        <p:spPr>
          <a:xfrm>
            <a:off x="0" y="1349758"/>
            <a:ext cx="12191999" cy="4975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1BD9C-9C1C-A336-E1D3-1C5736F8252C}"/>
              </a:ext>
            </a:extLst>
          </p:cNvPr>
          <p:cNvSpPr/>
          <p:nvPr/>
        </p:nvSpPr>
        <p:spPr>
          <a:xfrm>
            <a:off x="4879534" y="1512719"/>
            <a:ext cx="4024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E-Learning: e-lesson 07</a:t>
            </a:r>
            <a:endParaRPr lang="en-SG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68DC9-AA37-73A5-EE5E-8AB14BBCDA2F}"/>
              </a:ext>
            </a:extLst>
          </p:cNvPr>
          <p:cNvGrpSpPr/>
          <p:nvPr/>
        </p:nvGrpSpPr>
        <p:grpSpPr>
          <a:xfrm>
            <a:off x="4879534" y="2031596"/>
            <a:ext cx="7039957" cy="2095792"/>
            <a:chOff x="4750769" y="1813560"/>
            <a:chExt cx="7039957" cy="20957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9C9AAB-2756-8BB0-8D27-47B58C79A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0769" y="1813560"/>
              <a:ext cx="7039957" cy="209579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9EBA6B9-F55A-BA56-E4BB-E648F5BAF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392" y="1961175"/>
              <a:ext cx="5538334" cy="182299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2ED2F4-E8F7-9BC1-1158-B3EB0811C7E8}"/>
                </a:ext>
              </a:extLst>
            </p:cNvPr>
            <p:cNvSpPr/>
            <p:nvPr/>
          </p:nvSpPr>
          <p:spPr>
            <a:xfrm>
              <a:off x="10810240" y="1961175"/>
              <a:ext cx="721360" cy="1822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71871-5062-DE76-9F85-D2593CD4E360}"/>
              </a:ext>
            </a:extLst>
          </p:cNvPr>
          <p:cNvSpPr/>
          <p:nvPr/>
        </p:nvSpPr>
        <p:spPr>
          <a:xfrm>
            <a:off x="989044" y="4852776"/>
            <a:ext cx="4024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Review Chapter 1 &amp; 2</a:t>
            </a:r>
            <a:endParaRPr lang="en-SG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903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D707B-7918-7B51-FF3E-3C682BC52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A80EFD-8B35-33B0-E052-BCA878F55D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5E789B-E164-DBE9-02F5-8D69590FC676}"/>
              </a:ext>
            </a:extLst>
          </p:cNvPr>
          <p:cNvGrpSpPr/>
          <p:nvPr/>
        </p:nvGrpSpPr>
        <p:grpSpPr>
          <a:xfrm>
            <a:off x="1495453" y="366355"/>
            <a:ext cx="9667847" cy="5348646"/>
            <a:chOff x="1495453" y="366355"/>
            <a:chExt cx="9667847" cy="53486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7C27CF-F759-8598-047D-F2AEE91DD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453" y="366355"/>
              <a:ext cx="9667847" cy="534864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FCDBCD-501E-4B12-9761-E6FD6898CCDA}"/>
                </a:ext>
              </a:extLst>
            </p:cNvPr>
            <p:cNvSpPr/>
            <p:nvPr/>
          </p:nvSpPr>
          <p:spPr>
            <a:xfrm>
              <a:off x="2497237" y="1415534"/>
              <a:ext cx="766427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4800" b="1" i="1" dirty="0">
                  <a:solidFill>
                    <a:srgbClr val="0070C0"/>
                  </a:solidFill>
                  <a:latin typeface="Bradley Hand ITC" panose="03070402050302030203" pitchFamily="66" charset="0"/>
                </a:rPr>
                <a:t>Danke und auf Wiedersehen!</a:t>
              </a:r>
              <a:endParaRPr lang="de-DE" sz="4800" b="1" dirty="0">
                <a:solidFill>
                  <a:srgbClr val="0070C0"/>
                </a:solidFill>
                <a:latin typeface="Bradley Hand ITC" panose="03070402050302030203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84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0BF2-BB48-4D65-9749-E08F9A707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600" y="1922918"/>
            <a:ext cx="12649200" cy="1645920"/>
          </a:xfrm>
        </p:spPr>
        <p:txBody>
          <a:bodyPr>
            <a:normAutofit/>
          </a:bodyPr>
          <a:lstStyle/>
          <a:p>
            <a:r>
              <a:rPr lang="en-SG" sz="4000" b="1" dirty="0"/>
              <a:t>German Language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B35C5-618B-484A-980B-FCFDBCD8B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9128" y="4206770"/>
            <a:ext cx="6902299" cy="1310452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FGLG</a:t>
            </a:r>
            <a:r>
              <a:rPr lang="en-GB" altLang="zh-CN" sz="2400" dirty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01   </a:t>
            </a:r>
            <a:r>
              <a:rPr lang="en-SG" sz="24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sz="2400" dirty="0">
                <a:solidFill>
                  <a:schemeClr val="bg1"/>
                </a:solidFill>
              </a:rPr>
              <a:t>   </a:t>
            </a:r>
            <a:r>
              <a:rPr lang="en-SG" sz="2400" dirty="0">
                <a:solidFill>
                  <a:schemeClr val="bg1"/>
                </a:solidFill>
              </a:rPr>
              <a:t>Montag </a:t>
            </a:r>
            <a:r>
              <a:rPr lang="de-DE" altLang="zh-CN" sz="2400" dirty="0">
                <a:solidFill>
                  <a:schemeClr val="bg1"/>
                </a:solidFill>
              </a:rPr>
              <a:t>18</a:t>
            </a:r>
            <a:r>
              <a:rPr lang="en-SG" sz="2400" dirty="0">
                <a:solidFill>
                  <a:schemeClr val="bg1"/>
                </a:solidFill>
              </a:rPr>
              <a:t>:</a:t>
            </a:r>
            <a:r>
              <a:rPr lang="de-DE" altLang="zh-CN" sz="2400" dirty="0">
                <a:solidFill>
                  <a:schemeClr val="bg1"/>
                </a:solidFill>
              </a:rPr>
              <a:t>40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altLang="zh-CN" sz="2400" dirty="0">
                <a:solidFill>
                  <a:schemeClr val="bg1"/>
                </a:solidFill>
              </a:rPr>
              <a:t>   </a:t>
            </a:r>
            <a:endParaRPr lang="en-GB" sz="2400" dirty="0">
              <a:solidFill>
                <a:schemeClr val="bg1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SG" sz="2400" dirty="0">
                <a:solidFill>
                  <a:schemeClr val="bg1"/>
                </a:solidFill>
              </a:rPr>
              <a:t>Zhujun Zhao   </a:t>
            </a:r>
            <a:r>
              <a:rPr lang="en-SG" sz="24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SG" sz="24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zhao_zhujun@nyp.edu.sg</a:t>
            </a:r>
            <a:endParaRPr lang="en-SG" sz="2400" dirty="0">
              <a:solidFill>
                <a:schemeClr val="bg1"/>
              </a:solidFill>
            </a:endParaRPr>
          </a:p>
          <a:p>
            <a:pPr algn="r"/>
            <a:endParaRPr lang="en-SG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59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D53A1A-252F-83C2-4CD9-70FCDE28C01D}"/>
              </a:ext>
            </a:extLst>
          </p:cNvPr>
          <p:cNvSpPr/>
          <p:nvPr/>
        </p:nvSpPr>
        <p:spPr>
          <a:xfrm>
            <a:off x="-119743" y="367188"/>
            <a:ext cx="12489540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House Keeping Rules | Tutorial over Zoom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24C467D-378D-07EA-6759-A3C053F56ABD}"/>
              </a:ext>
            </a:extLst>
          </p:cNvPr>
          <p:cNvSpPr txBox="1">
            <a:spLocks/>
          </p:cNvSpPr>
          <p:nvPr/>
        </p:nvSpPr>
        <p:spPr>
          <a:xfrm>
            <a:off x="1942296" y="2082799"/>
            <a:ext cx="9844756" cy="3937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de-DE" sz="2800" dirty="0"/>
              <a:t>  Swith on your camera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  Make sure that your microphone is working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  Participate actively in class, individually &amp; in group work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  Speak German to ask questions </a:t>
            </a:r>
            <a:r>
              <a:rPr lang="en-SG" sz="2800" dirty="0"/>
              <a:t>and respond to questions</a:t>
            </a:r>
            <a:endParaRPr lang="en-SG" sz="3200" dirty="0"/>
          </a:p>
          <a:p>
            <a:pPr lvl="1">
              <a:lnSpc>
                <a:spcPct val="150000"/>
              </a:lnSpc>
            </a:pPr>
            <a:endParaRPr lang="de-D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03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223E0C-3F55-CAE7-343B-D7A3DA26707F}"/>
              </a:ext>
            </a:extLst>
          </p:cNvPr>
          <p:cNvSpPr/>
          <p:nvPr/>
        </p:nvSpPr>
        <p:spPr>
          <a:xfrm>
            <a:off x="0" y="1259840"/>
            <a:ext cx="12192000" cy="5417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C186A-FEE4-47C4-BAAD-D2C3D434C31B}"/>
              </a:ext>
            </a:extLst>
          </p:cNvPr>
          <p:cNvSpPr/>
          <p:nvPr/>
        </p:nvSpPr>
        <p:spPr>
          <a:xfrm>
            <a:off x="-119743" y="367188"/>
            <a:ext cx="12485914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Woche</a:t>
            </a:r>
            <a:r>
              <a:rPr lang="en-US" sz="2800" dirty="0">
                <a:solidFill>
                  <a:schemeClr val="tx1"/>
                </a:solidFill>
              </a:rPr>
              <a:t> 7:  </a:t>
            </a:r>
            <a:r>
              <a:rPr lang="en-US" sz="2800" dirty="0" err="1">
                <a:solidFill>
                  <a:schemeClr val="tx1"/>
                </a:solidFill>
              </a:rPr>
              <a:t>haben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96F26C-3319-48BD-9991-71F92CB94219}"/>
              </a:ext>
            </a:extLst>
          </p:cNvPr>
          <p:cNvSpPr/>
          <p:nvPr/>
        </p:nvSpPr>
        <p:spPr>
          <a:xfrm>
            <a:off x="724785" y="1455095"/>
            <a:ext cx="5661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Konjugation </a:t>
            </a:r>
            <a:r>
              <a:rPr lang="de-DE" sz="2400" b="1" i="1" u="sng" dirty="0"/>
              <a:t>haben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9D331B-1926-494E-A462-118B25727B48}"/>
              </a:ext>
            </a:extLst>
          </p:cNvPr>
          <p:cNvGrpSpPr/>
          <p:nvPr/>
        </p:nvGrpSpPr>
        <p:grpSpPr>
          <a:xfrm>
            <a:off x="5042788" y="1916760"/>
            <a:ext cx="6008709" cy="2712180"/>
            <a:chOff x="1143014" y="2001026"/>
            <a:chExt cx="4635685" cy="21271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30FAB1-25D7-4853-BF22-033F7D34D520}"/>
                </a:ext>
              </a:extLst>
            </p:cNvPr>
            <p:cNvSpPr/>
            <p:nvPr/>
          </p:nvSpPr>
          <p:spPr>
            <a:xfrm>
              <a:off x="1602939" y="2001026"/>
              <a:ext cx="4175760" cy="2127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C69933-DEA1-40C3-9708-32588DB83541}"/>
                </a:ext>
              </a:extLst>
            </p:cNvPr>
            <p:cNvSpPr/>
            <p:nvPr/>
          </p:nvSpPr>
          <p:spPr>
            <a:xfrm>
              <a:off x="1166059" y="2001026"/>
              <a:ext cx="436880" cy="1636253"/>
            </a:xfrm>
            <a:prstGeom prst="rect">
              <a:avLst/>
            </a:prstGeom>
            <a:solidFill>
              <a:srgbClr val="90223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8782D-D78F-4761-A60E-FE5F643D89AB}"/>
                </a:ext>
              </a:extLst>
            </p:cNvPr>
            <p:cNvSpPr txBox="1"/>
            <p:nvPr/>
          </p:nvSpPr>
          <p:spPr>
            <a:xfrm rot="10800000">
              <a:off x="1143014" y="2046255"/>
              <a:ext cx="427406" cy="15138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de-DE" sz="2400" b="1">
                  <a:solidFill>
                    <a:schemeClr val="bg1"/>
                  </a:solidFill>
                </a:rPr>
                <a:t>Minimemo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3599E7-2402-48D0-8A78-44E50D3FEF07}"/>
                </a:ext>
              </a:extLst>
            </p:cNvPr>
            <p:cNvSpPr txBox="1"/>
            <p:nvPr/>
          </p:nvSpPr>
          <p:spPr>
            <a:xfrm>
              <a:off x="1761067" y="2046255"/>
              <a:ext cx="990600" cy="362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haben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5D6740-3A78-4D7B-AB26-761391338D96}"/>
                </a:ext>
              </a:extLst>
            </p:cNvPr>
            <p:cNvSpPr txBox="1"/>
            <p:nvPr/>
          </p:nvSpPr>
          <p:spPr>
            <a:xfrm>
              <a:off x="1727198" y="2491594"/>
              <a:ext cx="1159933" cy="132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400"/>
                <a:t>ich</a:t>
              </a:r>
            </a:p>
            <a:p>
              <a:pPr>
                <a:lnSpc>
                  <a:spcPct val="150000"/>
                </a:lnSpc>
              </a:pPr>
              <a:r>
                <a:rPr lang="de-DE" sz="2400"/>
                <a:t>du</a:t>
              </a:r>
            </a:p>
            <a:p>
              <a:pPr>
                <a:lnSpc>
                  <a:spcPct val="150000"/>
                </a:lnSpc>
              </a:pPr>
              <a:r>
                <a:rPr lang="de-DE" sz="2400"/>
                <a:t>er/sie/es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D8197D-0463-41BD-9174-0FCCB8B2619D}"/>
                </a:ext>
              </a:extLst>
            </p:cNvPr>
            <p:cNvSpPr txBox="1"/>
            <p:nvPr/>
          </p:nvSpPr>
          <p:spPr>
            <a:xfrm>
              <a:off x="3752948" y="2491594"/>
              <a:ext cx="1159933" cy="132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400"/>
                <a:t>wir</a:t>
              </a:r>
            </a:p>
            <a:p>
              <a:pPr>
                <a:lnSpc>
                  <a:spcPct val="150000"/>
                </a:lnSpc>
              </a:pPr>
              <a:r>
                <a:rPr lang="de-DE" sz="2400"/>
                <a:t>ihr</a:t>
              </a:r>
            </a:p>
            <a:p>
              <a:pPr>
                <a:lnSpc>
                  <a:spcPct val="150000"/>
                </a:lnSpc>
              </a:pPr>
              <a:r>
                <a:rPr lang="de-DE" sz="2400"/>
                <a:t>sie/Sie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64B266-60FF-47D5-922C-4DBFCBCF7C28}"/>
                </a:ext>
              </a:extLst>
            </p:cNvPr>
            <p:cNvSpPr txBox="1"/>
            <p:nvPr/>
          </p:nvSpPr>
          <p:spPr>
            <a:xfrm>
              <a:off x="2858612" y="2491594"/>
              <a:ext cx="680456" cy="132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400" dirty="0"/>
                <a:t>habe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/>
                <a:t>hast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/>
                <a:t>hat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1350C0-3A1B-459A-A849-D8EB67FA5D1A}"/>
                </a:ext>
              </a:extLst>
            </p:cNvPr>
            <p:cNvSpPr txBox="1"/>
            <p:nvPr/>
          </p:nvSpPr>
          <p:spPr>
            <a:xfrm>
              <a:off x="4712816" y="2491594"/>
              <a:ext cx="813174" cy="132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400" dirty="0"/>
                <a:t>haben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/>
                <a:t>habt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/>
                <a:t>haben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56778F0-9BDB-4BBF-969B-97D1A0E37EFE}"/>
                </a:ext>
              </a:extLst>
            </p:cNvPr>
            <p:cNvCxnSpPr/>
            <p:nvPr/>
          </p:nvCxnSpPr>
          <p:spPr>
            <a:xfrm>
              <a:off x="3589870" y="2516998"/>
              <a:ext cx="0" cy="1463040"/>
            </a:xfrm>
            <a:prstGeom prst="line">
              <a:avLst/>
            </a:prstGeom>
            <a:ln w="19050">
              <a:solidFill>
                <a:srgbClr val="902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F19847D-74F9-4872-948F-FF781D7E8525}"/>
              </a:ext>
            </a:extLst>
          </p:cNvPr>
          <p:cNvSpPr/>
          <p:nvPr/>
        </p:nvSpPr>
        <p:spPr>
          <a:xfrm>
            <a:off x="722632" y="5003505"/>
            <a:ext cx="11087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i="1" u="sng" dirty="0"/>
              <a:t>haben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an irregular verb, please add it to your verb conjugation list.</a:t>
            </a:r>
            <a:endParaRPr lang="de-DE" sz="2400" b="1" i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B88F96-17C1-AAC8-E9AA-3A7EAE0B8D3F}"/>
              </a:ext>
            </a:extLst>
          </p:cNvPr>
          <p:cNvSpPr/>
          <p:nvPr/>
        </p:nvSpPr>
        <p:spPr>
          <a:xfrm>
            <a:off x="8452345" y="405658"/>
            <a:ext cx="3357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week 7 we learned how to use the verb ‚haben‘</a:t>
            </a:r>
            <a:endParaRPr lang="de-DE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35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83B9F1-B1DD-CC35-1B7A-3AF65C084651}"/>
              </a:ext>
            </a:extLst>
          </p:cNvPr>
          <p:cNvSpPr/>
          <p:nvPr/>
        </p:nvSpPr>
        <p:spPr>
          <a:xfrm>
            <a:off x="0" y="1078942"/>
            <a:ext cx="12192000" cy="577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0FC3DF-AD30-48D1-990E-B2B6159ED463}"/>
              </a:ext>
            </a:extLst>
          </p:cNvPr>
          <p:cNvSpPr/>
          <p:nvPr/>
        </p:nvSpPr>
        <p:spPr>
          <a:xfrm>
            <a:off x="6096000" y="1299013"/>
            <a:ext cx="5763823" cy="55589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2ED08D-AFFE-435C-B216-8CC0B3FCAF10}"/>
              </a:ext>
            </a:extLst>
          </p:cNvPr>
          <p:cNvSpPr/>
          <p:nvPr/>
        </p:nvSpPr>
        <p:spPr>
          <a:xfrm>
            <a:off x="7731760" y="3647202"/>
            <a:ext cx="3801376" cy="3070983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C866B6-B877-4FCA-A7F9-91B3C41C8B1F}"/>
              </a:ext>
            </a:extLst>
          </p:cNvPr>
          <p:cNvSpPr/>
          <p:nvPr/>
        </p:nvSpPr>
        <p:spPr>
          <a:xfrm>
            <a:off x="7731760" y="1463249"/>
            <a:ext cx="3801376" cy="208631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C186A-FEE4-47C4-BAAD-D2C3D434C31B}"/>
              </a:ext>
            </a:extLst>
          </p:cNvPr>
          <p:cNvSpPr/>
          <p:nvPr/>
        </p:nvSpPr>
        <p:spPr>
          <a:xfrm>
            <a:off x="-119743" y="367188"/>
            <a:ext cx="12485914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Woche</a:t>
            </a:r>
            <a:r>
              <a:rPr lang="en-US" sz="2800" dirty="0">
                <a:solidFill>
                  <a:schemeClr val="tx1"/>
                </a:solidFill>
              </a:rPr>
              <a:t> 8:  </a:t>
            </a:r>
            <a:r>
              <a:rPr lang="en-US" sz="2800" dirty="0" err="1">
                <a:solidFill>
                  <a:schemeClr val="tx1"/>
                </a:solidFill>
              </a:rPr>
              <a:t>Fragen</a:t>
            </a:r>
            <a:r>
              <a:rPr lang="en-US" sz="2800" dirty="0">
                <a:solidFill>
                  <a:schemeClr val="tx1"/>
                </a:solidFill>
              </a:rPr>
              <a:t> Sie und </a:t>
            </a:r>
            <a:r>
              <a:rPr lang="en-US" sz="2800" dirty="0" err="1">
                <a:solidFill>
                  <a:schemeClr val="tx1"/>
                </a:solidFill>
              </a:rPr>
              <a:t>antworten</a:t>
            </a:r>
            <a:r>
              <a:rPr lang="en-US" sz="2800" dirty="0">
                <a:solidFill>
                  <a:schemeClr val="tx1"/>
                </a:solidFill>
              </a:rPr>
              <a:t> Sie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0DDC3-726E-45FD-B3F2-44C89010D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18" y="2915695"/>
            <a:ext cx="4908818" cy="33781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C0E3435-DB70-4838-BFCE-E5616207007C}"/>
              </a:ext>
            </a:extLst>
          </p:cNvPr>
          <p:cNvSpPr/>
          <p:nvPr/>
        </p:nvSpPr>
        <p:spPr>
          <a:xfrm>
            <a:off x="8046720" y="1359973"/>
            <a:ext cx="2177508" cy="2243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Hast </a:t>
            </a:r>
            <a:r>
              <a:rPr lang="de-DE" sz="2400" b="1" i="1" u="sng" dirty="0"/>
              <a:t>du</a:t>
            </a:r>
            <a:r>
              <a:rPr lang="de-DE" sz="2400" dirty="0"/>
              <a:t> 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Haben </a:t>
            </a:r>
            <a:r>
              <a:rPr lang="de-DE" sz="2400" b="1" i="1" u="sng" dirty="0"/>
              <a:t>Sie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Habt </a:t>
            </a:r>
            <a:r>
              <a:rPr lang="de-DE" sz="2400" b="1" i="1" u="sng" dirty="0"/>
              <a:t>ihr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Hat </a:t>
            </a:r>
            <a:r>
              <a:rPr lang="de-DE" sz="2400" b="1" i="1" u="sng" dirty="0"/>
              <a:t>es</a:t>
            </a:r>
            <a:r>
              <a:rPr lang="de-DE" sz="2400" dirty="0"/>
              <a:t>/</a:t>
            </a:r>
            <a:r>
              <a:rPr lang="de-DE" sz="2400" b="1" i="1" u="sng" dirty="0"/>
              <a:t>sie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A1226-8538-4E13-89A6-2AAEF0D0F8FB}"/>
              </a:ext>
            </a:extLst>
          </p:cNvPr>
          <p:cNvSpPr/>
          <p:nvPr/>
        </p:nvSpPr>
        <p:spPr>
          <a:xfrm>
            <a:off x="4020394" y="4959973"/>
            <a:ext cx="1016000" cy="404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DFBA98-C42C-4DB3-BBFB-7EF84BF0B8E4}"/>
              </a:ext>
            </a:extLst>
          </p:cNvPr>
          <p:cNvSpPr/>
          <p:nvPr/>
        </p:nvSpPr>
        <p:spPr>
          <a:xfrm>
            <a:off x="409104" y="1507741"/>
            <a:ext cx="5306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Fragen Sie und antworten Sie mit  </a:t>
            </a:r>
            <a:r>
              <a:rPr lang="de-DE" sz="2400" b="1" i="1" u="sng" dirty="0"/>
              <a:t>haben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60BA7-BD28-420F-BD1C-3F9E4EC05E18}"/>
              </a:ext>
            </a:extLst>
          </p:cNvPr>
          <p:cNvSpPr/>
          <p:nvPr/>
        </p:nvSpPr>
        <p:spPr>
          <a:xfrm>
            <a:off x="7816882" y="4231767"/>
            <a:ext cx="8842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i="1" u="sng" dirty="0"/>
              <a:t>Ja</a:t>
            </a:r>
            <a:r>
              <a:rPr lang="de-DE" sz="2400" dirty="0"/>
              <a:t>, </a:t>
            </a:r>
          </a:p>
          <a:p>
            <a:endParaRPr lang="de-DE" sz="2400" dirty="0"/>
          </a:p>
          <a:p>
            <a:endParaRPr lang="de-DE" sz="2800" dirty="0"/>
          </a:p>
          <a:p>
            <a:endParaRPr lang="de-DE" sz="2400" dirty="0"/>
          </a:p>
          <a:p>
            <a:r>
              <a:rPr lang="de-DE" sz="2400" b="1" i="1" u="sng" dirty="0"/>
              <a:t>Nein</a:t>
            </a:r>
            <a:r>
              <a:rPr lang="de-DE" sz="2400" dirty="0"/>
              <a:t>,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96D52-09D6-438D-8108-FE496080B439}"/>
              </a:ext>
            </a:extLst>
          </p:cNvPr>
          <p:cNvSpPr txBox="1"/>
          <p:nvPr/>
        </p:nvSpPr>
        <p:spPr>
          <a:xfrm>
            <a:off x="10116093" y="2250763"/>
            <a:ext cx="22590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viele .....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AEB7A8-4639-43D1-9868-DAF0F2B7CFEB}"/>
              </a:ext>
            </a:extLst>
          </p:cNvPr>
          <p:cNvCxnSpPr/>
          <p:nvPr/>
        </p:nvCxnSpPr>
        <p:spPr>
          <a:xfrm>
            <a:off x="9875520" y="1585169"/>
            <a:ext cx="0" cy="1828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574AC-2E5C-4A1A-8510-6D8697BCCD54}"/>
              </a:ext>
            </a:extLst>
          </p:cNvPr>
          <p:cNvSpPr/>
          <p:nvPr/>
        </p:nvSpPr>
        <p:spPr>
          <a:xfrm>
            <a:off x="8713835" y="3786287"/>
            <a:ext cx="3396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ich habe viele... ... 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4AD01-73BC-4206-9A1D-16D63B4EAECE}"/>
              </a:ext>
            </a:extLst>
          </p:cNvPr>
          <p:cNvSpPr/>
          <p:nvPr/>
        </p:nvSpPr>
        <p:spPr>
          <a:xfrm>
            <a:off x="8748268" y="5364158"/>
            <a:ext cx="283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ich habe keine ... 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60AB48-0009-4702-BD17-4DDA4CF43A7D}"/>
              </a:ext>
            </a:extLst>
          </p:cNvPr>
          <p:cNvSpPr/>
          <p:nvPr/>
        </p:nvSpPr>
        <p:spPr>
          <a:xfrm>
            <a:off x="8748268" y="4227120"/>
            <a:ext cx="2703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wir haben viele... ... 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18293-1681-4D40-9F0C-2B40EF818F34}"/>
              </a:ext>
            </a:extLst>
          </p:cNvPr>
          <p:cNvSpPr/>
          <p:nvPr/>
        </p:nvSpPr>
        <p:spPr>
          <a:xfrm>
            <a:off x="8748268" y="5784159"/>
            <a:ext cx="3111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wir haben keine ... 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459FEF-CBDB-4621-BD87-BB92B0FCDD86}"/>
              </a:ext>
            </a:extLst>
          </p:cNvPr>
          <p:cNvSpPr/>
          <p:nvPr/>
        </p:nvSpPr>
        <p:spPr>
          <a:xfrm>
            <a:off x="8748268" y="4647240"/>
            <a:ext cx="3199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er / sie hat viele... ... 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36791D-F70E-4384-91FB-95DE7C4AF46C}"/>
              </a:ext>
            </a:extLst>
          </p:cNvPr>
          <p:cNvSpPr/>
          <p:nvPr/>
        </p:nvSpPr>
        <p:spPr>
          <a:xfrm>
            <a:off x="8765485" y="6154921"/>
            <a:ext cx="3111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er / sie hat keine ... 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0948BB-1F38-4022-B171-504263B0FBBC}"/>
              </a:ext>
            </a:extLst>
          </p:cNvPr>
          <p:cNvCxnSpPr/>
          <p:nvPr/>
        </p:nvCxnSpPr>
        <p:spPr>
          <a:xfrm>
            <a:off x="8707120" y="3934523"/>
            <a:ext cx="0" cy="1097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154EA1-A3FE-4AA6-BE4B-4DBE62369299}"/>
              </a:ext>
            </a:extLst>
          </p:cNvPr>
          <p:cNvCxnSpPr/>
          <p:nvPr/>
        </p:nvCxnSpPr>
        <p:spPr>
          <a:xfrm>
            <a:off x="8727440" y="5424420"/>
            <a:ext cx="0" cy="1097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7A7DB3-00C5-43AB-8E2F-B8A8EAF713BB}"/>
              </a:ext>
            </a:extLst>
          </p:cNvPr>
          <p:cNvSpPr txBox="1"/>
          <p:nvPr/>
        </p:nvSpPr>
        <p:spPr>
          <a:xfrm>
            <a:off x="6312598" y="2383736"/>
            <a:ext cx="1092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</a:rPr>
              <a:t>Fragen</a:t>
            </a:r>
            <a:endParaRPr lang="de-DE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0AE6BE-6338-4EE5-92F2-A935CC51FA47}"/>
              </a:ext>
            </a:extLst>
          </p:cNvPr>
          <p:cNvSpPr txBox="1"/>
          <p:nvPr/>
        </p:nvSpPr>
        <p:spPr>
          <a:xfrm>
            <a:off x="6197600" y="5031803"/>
            <a:ext cx="15274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</a:rPr>
              <a:t>Antworten</a:t>
            </a:r>
            <a:endParaRPr lang="de-DE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7F761-F826-692F-513D-3ECF845CF727}"/>
              </a:ext>
            </a:extLst>
          </p:cNvPr>
          <p:cNvSpPr/>
          <p:nvPr/>
        </p:nvSpPr>
        <p:spPr>
          <a:xfrm>
            <a:off x="462884" y="2048874"/>
            <a:ext cx="5170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Look at the cards, use </a:t>
            </a:r>
            <a:r>
              <a:rPr lang="de-DE" sz="2000" b="1" i="1" u="sng" dirty="0"/>
              <a:t>haben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ask questions and give answers following the examples. </a:t>
            </a:r>
            <a:endParaRPr lang="de-DE" sz="2000" b="1" i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2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83B9F1-B1DD-CC35-1B7A-3AF65C084651}"/>
              </a:ext>
            </a:extLst>
          </p:cNvPr>
          <p:cNvSpPr/>
          <p:nvPr/>
        </p:nvSpPr>
        <p:spPr>
          <a:xfrm>
            <a:off x="0" y="1078942"/>
            <a:ext cx="12192000" cy="577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C186A-FEE4-47C4-BAAD-D2C3D434C31B}"/>
              </a:ext>
            </a:extLst>
          </p:cNvPr>
          <p:cNvSpPr/>
          <p:nvPr/>
        </p:nvSpPr>
        <p:spPr>
          <a:xfrm>
            <a:off x="-119743" y="367188"/>
            <a:ext cx="12485914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Woche</a:t>
            </a:r>
            <a:r>
              <a:rPr lang="en-US" sz="2800" dirty="0">
                <a:solidFill>
                  <a:schemeClr val="tx1"/>
                </a:solidFill>
              </a:rPr>
              <a:t> 8:  </a:t>
            </a:r>
            <a:r>
              <a:rPr lang="en-US" sz="2800" dirty="0" err="1">
                <a:solidFill>
                  <a:schemeClr val="tx1"/>
                </a:solidFill>
              </a:rPr>
              <a:t>Fragen</a:t>
            </a:r>
            <a:r>
              <a:rPr lang="en-US" sz="2800" dirty="0">
                <a:solidFill>
                  <a:schemeClr val="tx1"/>
                </a:solidFill>
              </a:rPr>
              <a:t> Sie und </a:t>
            </a:r>
            <a:r>
              <a:rPr lang="en-US" sz="2800" dirty="0" err="1">
                <a:solidFill>
                  <a:schemeClr val="tx1"/>
                </a:solidFill>
              </a:rPr>
              <a:t>antworten</a:t>
            </a:r>
            <a:r>
              <a:rPr lang="en-US" sz="2800" dirty="0">
                <a:solidFill>
                  <a:schemeClr val="tx1"/>
                </a:solidFill>
              </a:rPr>
              <a:t> Sie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DFBA98-C42C-4DB3-BBFB-7EF84BF0B8E4}"/>
              </a:ext>
            </a:extLst>
          </p:cNvPr>
          <p:cNvSpPr/>
          <p:nvPr/>
        </p:nvSpPr>
        <p:spPr>
          <a:xfrm>
            <a:off x="409104" y="1507741"/>
            <a:ext cx="5306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Schreiben Sie Fragen und Antworten mit  </a:t>
            </a:r>
            <a:r>
              <a:rPr lang="de-DE" sz="2400" b="1" i="1" u="sng" dirty="0"/>
              <a:t>haben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7F761-F826-692F-513D-3ECF845CF727}"/>
              </a:ext>
            </a:extLst>
          </p:cNvPr>
          <p:cNvSpPr/>
          <p:nvPr/>
        </p:nvSpPr>
        <p:spPr>
          <a:xfrm>
            <a:off x="419496" y="2313104"/>
            <a:ext cx="5170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Look at the cards, use </a:t>
            </a:r>
            <a:r>
              <a:rPr lang="de-DE" sz="2000" b="1" i="1" u="sng" dirty="0"/>
              <a:t>haben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20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write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questions and answers following the examples. </a:t>
            </a:r>
            <a:endParaRPr lang="de-DE" sz="2000" b="1" i="1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E29932-CF85-A78C-E6D7-65F54C7D8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361" y="2154359"/>
            <a:ext cx="6231639" cy="32863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AEBD56C-A568-F108-AEE4-B34E6586BC53}"/>
              </a:ext>
            </a:extLst>
          </p:cNvPr>
          <p:cNvSpPr/>
          <p:nvPr/>
        </p:nvSpPr>
        <p:spPr>
          <a:xfrm>
            <a:off x="11174426" y="4829257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03C444-9A1F-2DF5-5ACE-2E9CC550B3E8}"/>
              </a:ext>
            </a:extLst>
          </p:cNvPr>
          <p:cNvSpPr/>
          <p:nvPr/>
        </p:nvSpPr>
        <p:spPr>
          <a:xfrm>
            <a:off x="11290822" y="4057465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9FAEFF-3CBE-CE1E-EBDA-C87133CF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933" y="4729177"/>
            <a:ext cx="4896001" cy="61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D9D1E4D-A9DF-10B3-9997-9967AEBC3641}"/>
              </a:ext>
            </a:extLst>
          </p:cNvPr>
          <p:cNvSpPr/>
          <p:nvPr/>
        </p:nvSpPr>
        <p:spPr>
          <a:xfrm>
            <a:off x="10726902" y="3446552"/>
            <a:ext cx="651510" cy="27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464E54C-5A1E-EEB2-3C1C-20A0DE8A7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001" y="3347551"/>
            <a:ext cx="936000" cy="3764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4A43C87-6CB9-5177-F5EE-29DC5C6B8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774" y="3883626"/>
            <a:ext cx="5004000" cy="691697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185A03D8-0890-B862-D3DD-8C493AABCCD5}"/>
              </a:ext>
            </a:extLst>
          </p:cNvPr>
          <p:cNvSpPr/>
          <p:nvPr/>
        </p:nvSpPr>
        <p:spPr>
          <a:xfrm>
            <a:off x="5725980" y="4080670"/>
            <a:ext cx="650446" cy="416643"/>
          </a:xfrm>
          <a:prstGeom prst="rightArrow">
            <a:avLst>
              <a:gd name="adj1" fmla="val 42574"/>
              <a:gd name="adj2" fmla="val 51935"/>
            </a:avLst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D5FC8-4AAC-110D-ACAB-7F92788E4148}"/>
              </a:ext>
            </a:extLst>
          </p:cNvPr>
          <p:cNvSpPr/>
          <p:nvPr/>
        </p:nvSpPr>
        <p:spPr>
          <a:xfrm>
            <a:off x="6514774" y="3972084"/>
            <a:ext cx="4863638" cy="6120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FBDEF-62D7-5390-06EA-7A8EE3FDA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1203" y="2338738"/>
            <a:ext cx="4572000" cy="716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97038-E809-EA4F-D947-A492CCD04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0267" y="3347551"/>
            <a:ext cx="2785028" cy="27494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00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F358A4-8999-CAF2-5643-C89B8F335BA1}"/>
              </a:ext>
            </a:extLst>
          </p:cNvPr>
          <p:cNvSpPr/>
          <p:nvPr/>
        </p:nvSpPr>
        <p:spPr>
          <a:xfrm>
            <a:off x="0" y="1259840"/>
            <a:ext cx="12192000" cy="5417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C186A-FEE4-47C4-BAAD-D2C3D434C31B}"/>
              </a:ext>
            </a:extLst>
          </p:cNvPr>
          <p:cNvSpPr/>
          <p:nvPr/>
        </p:nvSpPr>
        <p:spPr>
          <a:xfrm>
            <a:off x="-119743" y="367188"/>
            <a:ext cx="12485914" cy="722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Woche</a:t>
            </a:r>
            <a:r>
              <a:rPr lang="en-US" sz="2800" dirty="0">
                <a:solidFill>
                  <a:schemeClr val="tx1"/>
                </a:solidFill>
              </a:rPr>
              <a:t> 8:  </a:t>
            </a:r>
            <a:r>
              <a:rPr lang="de-DE" sz="2800" dirty="0">
                <a:solidFill>
                  <a:schemeClr val="tx1"/>
                </a:solidFill>
              </a:rPr>
              <a:t>Fragen Sie und antworten Sie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0DDC3-726E-45FD-B3F2-44C89010D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1" y="2749522"/>
            <a:ext cx="4908818" cy="3378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3A1226-8538-4E13-89A6-2AAEF0D0F8FB}"/>
              </a:ext>
            </a:extLst>
          </p:cNvPr>
          <p:cNvSpPr/>
          <p:nvPr/>
        </p:nvSpPr>
        <p:spPr>
          <a:xfrm>
            <a:off x="3562217" y="4772174"/>
            <a:ext cx="1016000" cy="404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DFBA98-C42C-4DB3-BBFB-7EF84BF0B8E4}"/>
              </a:ext>
            </a:extLst>
          </p:cNvPr>
          <p:cNvSpPr/>
          <p:nvPr/>
        </p:nvSpPr>
        <p:spPr>
          <a:xfrm>
            <a:off x="334629" y="1602269"/>
            <a:ext cx="5306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Fragen Sie und antworten Sie mit  </a:t>
            </a:r>
            <a:r>
              <a:rPr lang="de-DE" sz="2400" b="1" i="1" u="sng" dirty="0"/>
              <a:t>haben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1B7CE-A483-1537-D1EE-B47D4299667A}"/>
              </a:ext>
            </a:extLst>
          </p:cNvPr>
          <p:cNvSpPr/>
          <p:nvPr/>
        </p:nvSpPr>
        <p:spPr>
          <a:xfrm>
            <a:off x="462884" y="2048874"/>
            <a:ext cx="5170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Look at the cards, use </a:t>
            </a:r>
            <a:r>
              <a:rPr lang="de-DE" sz="2000" b="1" i="1" u="sng" dirty="0"/>
              <a:t>haben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ask questions and give answers following the examples. </a:t>
            </a:r>
            <a:endParaRPr lang="de-DE" sz="2000" b="1" i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D09FE-26B2-1AFC-BB3E-35D651764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361" y="2154359"/>
            <a:ext cx="6231639" cy="3286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2D3417-272E-5F1B-E722-8F85C057F038}"/>
              </a:ext>
            </a:extLst>
          </p:cNvPr>
          <p:cNvSpPr/>
          <p:nvPr/>
        </p:nvSpPr>
        <p:spPr>
          <a:xfrm>
            <a:off x="11174426" y="4829257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09D16-4A7A-FFB8-737F-C2AFC8B819A2}"/>
              </a:ext>
            </a:extLst>
          </p:cNvPr>
          <p:cNvSpPr/>
          <p:nvPr/>
        </p:nvSpPr>
        <p:spPr>
          <a:xfrm>
            <a:off x="11290822" y="4057465"/>
            <a:ext cx="407974" cy="4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9120A6-2566-EFD3-9FC0-E8B765156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933" y="4729177"/>
            <a:ext cx="4896001" cy="612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ACBFD9-D316-04B6-E42F-7F2CB6C5490D}"/>
              </a:ext>
            </a:extLst>
          </p:cNvPr>
          <p:cNvSpPr/>
          <p:nvPr/>
        </p:nvSpPr>
        <p:spPr>
          <a:xfrm>
            <a:off x="10726902" y="3446552"/>
            <a:ext cx="651510" cy="279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8C0CA7-BB6B-3066-2C60-C741C4401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8001" y="3347551"/>
            <a:ext cx="936000" cy="3764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E92A3B-B5CC-C585-F94A-12298F020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774" y="3883626"/>
            <a:ext cx="5004000" cy="691697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F51CA3D0-845B-EA6A-9479-CE6D8250EBBC}"/>
              </a:ext>
            </a:extLst>
          </p:cNvPr>
          <p:cNvSpPr/>
          <p:nvPr/>
        </p:nvSpPr>
        <p:spPr>
          <a:xfrm>
            <a:off x="5725980" y="4842670"/>
            <a:ext cx="650446" cy="416643"/>
          </a:xfrm>
          <a:prstGeom prst="rightArrow">
            <a:avLst>
              <a:gd name="adj1" fmla="val 42574"/>
              <a:gd name="adj2" fmla="val 51935"/>
            </a:avLst>
          </a:prstGeom>
          <a:solidFill>
            <a:srgbClr val="FFFF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BEFF904-DD93-6CCC-9C81-BE4EC1EA8C0D}"/>
              </a:ext>
            </a:extLst>
          </p:cNvPr>
          <p:cNvSpPr/>
          <p:nvPr/>
        </p:nvSpPr>
        <p:spPr>
          <a:xfrm>
            <a:off x="6565574" y="4734084"/>
            <a:ext cx="4863638" cy="6120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58C9DF-D0B9-1E57-15E7-D20487C832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1203" y="2338738"/>
            <a:ext cx="4572000" cy="716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7609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ARCEL" val="9KRZSuKC"/>
  <p:tag name="ARTICULATE_SLIDE_THUMBNAIL_REFRESH" val="1"/>
  <p:tag name="ARTICULATE_PROJECT_OPEN" val="0"/>
  <p:tag name="ARTICULATE_SLIDE_COUNT" val="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1647</Words>
  <Application>Microsoft Office PowerPoint</Application>
  <PresentationFormat>Widescreen</PresentationFormat>
  <Paragraphs>328</Paragraphs>
  <Slides>35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Bradley Hand ITC</vt:lpstr>
      <vt:lpstr>Calibri</vt:lpstr>
      <vt:lpstr>Gill Sans MT</vt:lpstr>
      <vt:lpstr>Verdana</vt:lpstr>
      <vt:lpstr>Parcel</vt:lpstr>
      <vt:lpstr>PowerPoint Presentation</vt:lpstr>
      <vt:lpstr>PowerPoint Presentation</vt:lpstr>
      <vt:lpstr>PowerPoint Presentation</vt:lpstr>
      <vt:lpstr>German Language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Language II</dc:title>
  <dc:creator>ZHAO ZHUJUN</dc:creator>
  <cp:lastModifiedBy>Zhujun ZHAO (NYP)</cp:lastModifiedBy>
  <cp:revision>138</cp:revision>
  <cp:lastPrinted>2022-04-25T06:07:12Z</cp:lastPrinted>
  <dcterms:created xsi:type="dcterms:W3CDTF">2019-10-15T06:49:37Z</dcterms:created>
  <dcterms:modified xsi:type="dcterms:W3CDTF">2024-12-02T12:53:44Z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A485C997-9AD9-47EE-AB94-E29EDC4A6A41</vt:lpwstr>
  </property>
  <property fmtid="{D5CDD505-2E9C-101B-9397-08002B2CF9AE}" pid="3" name="ArticulatePath">
    <vt:lpwstr>Wk 01</vt:lpwstr>
  </property>
  <property fmtid="{D5CDD505-2E9C-101B-9397-08002B2CF9AE}" pid="4" name="MSIP_Label_7e6409ce-c70d-4644-9357-1651095b1ac1_Enabled">
    <vt:lpwstr>true</vt:lpwstr>
  </property>
  <property fmtid="{D5CDD505-2E9C-101B-9397-08002B2CF9AE}" pid="5" name="MSIP_Label_7e6409ce-c70d-4644-9357-1651095b1ac1_SetDate">
    <vt:lpwstr>2023-05-29T12:46:46Z</vt:lpwstr>
  </property>
  <property fmtid="{D5CDD505-2E9C-101B-9397-08002B2CF9AE}" pid="6" name="MSIP_Label_7e6409ce-c70d-4644-9357-1651095b1ac1_Method">
    <vt:lpwstr>Privileged</vt:lpwstr>
  </property>
  <property fmtid="{D5CDD505-2E9C-101B-9397-08002B2CF9AE}" pid="7" name="MSIP_Label_7e6409ce-c70d-4644-9357-1651095b1ac1_Name">
    <vt:lpwstr>NON SENSITIVE</vt:lpwstr>
  </property>
  <property fmtid="{D5CDD505-2E9C-101B-9397-08002B2CF9AE}" pid="8" name="MSIP_Label_7e6409ce-c70d-4644-9357-1651095b1ac1_SiteId">
    <vt:lpwstr>243ebaed-00d0-4690-a7dc-75893b0d9f98</vt:lpwstr>
  </property>
  <property fmtid="{D5CDD505-2E9C-101B-9397-08002B2CF9AE}" pid="9" name="MSIP_Label_7e6409ce-c70d-4644-9357-1651095b1ac1_ActionId">
    <vt:lpwstr>908d861d-15c8-4dd8-953c-f64a9c58547e</vt:lpwstr>
  </property>
  <property fmtid="{D5CDD505-2E9C-101B-9397-08002B2CF9AE}" pid="10" name="MSIP_Label_7e6409ce-c70d-4644-9357-1651095b1ac1_ContentBits">
    <vt:lpwstr>1</vt:lpwstr>
  </property>
</Properties>
</file>