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40709-F916-48BC-AB0F-BEE3FD5CDDDB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4670B282-87F3-49E4-B944-4143FE30F0AF}">
      <dgm:prSet phldrT="[Text]"/>
      <dgm:spPr/>
      <dgm:t>
        <a:bodyPr/>
        <a:lstStyle/>
        <a:p>
          <a:r>
            <a:rPr lang="de-DE" dirty="0"/>
            <a:t>1.</a:t>
          </a:r>
        </a:p>
      </dgm:t>
    </dgm:pt>
    <dgm:pt modelId="{1FB8037F-B719-4398-BD50-CCAF566FF1AB}" type="parTrans" cxnId="{1018E287-8C73-4F8C-9C6D-D6278D6F6504}">
      <dgm:prSet/>
      <dgm:spPr/>
      <dgm:t>
        <a:bodyPr/>
        <a:lstStyle/>
        <a:p>
          <a:endParaRPr lang="de-DE"/>
        </a:p>
      </dgm:t>
    </dgm:pt>
    <dgm:pt modelId="{E6ED2AA9-35F0-475E-B9F1-A14F4918BFA6}" type="sibTrans" cxnId="{1018E287-8C73-4F8C-9C6D-D6278D6F6504}">
      <dgm:prSet/>
      <dgm:spPr/>
      <dgm:t>
        <a:bodyPr/>
        <a:lstStyle/>
        <a:p>
          <a:endParaRPr lang="de-DE"/>
        </a:p>
      </dgm:t>
    </dgm:pt>
    <dgm:pt modelId="{9829DCFA-9A3B-47E7-823B-09E32DF58D0F}">
      <dgm:prSet phldrT="[Text]" custT="1"/>
      <dgm:spPr/>
      <dgm:t>
        <a:bodyPr/>
        <a:lstStyle/>
        <a:p>
          <a:r>
            <a:rPr lang="de-DE" sz="2800" dirty="0"/>
            <a:t>Skript starten: $ </a:t>
          </a:r>
          <a:r>
            <a:rPr lang="de-DE" sz="2800" dirty="0" err="1"/>
            <a:t>py</a:t>
          </a:r>
          <a:r>
            <a:rPr lang="de-DE" sz="2800" dirty="0"/>
            <a:t> cloudslice.py</a:t>
          </a:r>
        </a:p>
      </dgm:t>
    </dgm:pt>
    <dgm:pt modelId="{4D1228B5-6963-4C94-B9B9-EEB241210D51}" type="parTrans" cxnId="{BABA4C64-F1E8-4DC6-A3A9-5113511A5678}">
      <dgm:prSet/>
      <dgm:spPr/>
      <dgm:t>
        <a:bodyPr/>
        <a:lstStyle/>
        <a:p>
          <a:endParaRPr lang="de-DE"/>
        </a:p>
      </dgm:t>
    </dgm:pt>
    <dgm:pt modelId="{E4087B0D-E319-4B3C-9CEF-A840A55B3226}" type="sibTrans" cxnId="{BABA4C64-F1E8-4DC6-A3A9-5113511A5678}">
      <dgm:prSet/>
      <dgm:spPr/>
      <dgm:t>
        <a:bodyPr/>
        <a:lstStyle/>
        <a:p>
          <a:endParaRPr lang="de-DE"/>
        </a:p>
      </dgm:t>
    </dgm:pt>
    <dgm:pt modelId="{12631D9F-18C8-47C8-87DF-6FCDC859D342}">
      <dgm:prSet phldrT="[Text]"/>
      <dgm:spPr/>
      <dgm:t>
        <a:bodyPr/>
        <a:lstStyle/>
        <a:p>
          <a:r>
            <a:rPr lang="de-DE" dirty="0"/>
            <a:t>3.</a:t>
          </a:r>
        </a:p>
      </dgm:t>
    </dgm:pt>
    <dgm:pt modelId="{D7905388-C4E7-42E5-ACE3-48C10695EEC5}" type="parTrans" cxnId="{BE2420D5-6F95-473A-98FF-00145374587A}">
      <dgm:prSet/>
      <dgm:spPr/>
      <dgm:t>
        <a:bodyPr/>
        <a:lstStyle/>
        <a:p>
          <a:endParaRPr lang="de-DE"/>
        </a:p>
      </dgm:t>
    </dgm:pt>
    <dgm:pt modelId="{012DA6D8-218E-44DC-8FA7-4B88983ED95E}" type="sibTrans" cxnId="{BE2420D5-6F95-473A-98FF-00145374587A}">
      <dgm:prSet/>
      <dgm:spPr/>
      <dgm:t>
        <a:bodyPr/>
        <a:lstStyle/>
        <a:p>
          <a:endParaRPr lang="de-DE"/>
        </a:p>
      </dgm:t>
    </dgm:pt>
    <dgm:pt modelId="{FE37AA94-5440-4745-A8DE-E0369FAFD446}">
      <dgm:prSet phldrT="[Text]" custT="1"/>
      <dgm:spPr/>
      <dgm:t>
        <a:bodyPr/>
        <a:lstStyle/>
        <a:p>
          <a:r>
            <a:rPr lang="de-DE" sz="2800" dirty="0"/>
            <a:t>Wizard mit Parameter befüllen</a:t>
          </a:r>
        </a:p>
      </dgm:t>
    </dgm:pt>
    <dgm:pt modelId="{DA71351E-F687-4170-9D79-1F201AB0F044}" type="parTrans" cxnId="{CB313513-EC92-4241-A9CB-2C4BC3A779C4}">
      <dgm:prSet/>
      <dgm:spPr/>
      <dgm:t>
        <a:bodyPr/>
        <a:lstStyle/>
        <a:p>
          <a:endParaRPr lang="de-DE"/>
        </a:p>
      </dgm:t>
    </dgm:pt>
    <dgm:pt modelId="{3339FEDB-10EB-460E-8E41-52882627F656}" type="sibTrans" cxnId="{CB313513-EC92-4241-A9CB-2C4BC3A779C4}">
      <dgm:prSet/>
      <dgm:spPr/>
      <dgm:t>
        <a:bodyPr/>
        <a:lstStyle/>
        <a:p>
          <a:endParaRPr lang="de-DE"/>
        </a:p>
      </dgm:t>
    </dgm:pt>
    <dgm:pt modelId="{9F112B71-1048-4399-8995-31A75793F4A7}">
      <dgm:prSet phldrT="[Text]"/>
      <dgm:spPr/>
      <dgm:t>
        <a:bodyPr/>
        <a:lstStyle/>
        <a:p>
          <a:r>
            <a:rPr lang="de-DE" dirty="0"/>
            <a:t>4.</a:t>
          </a:r>
        </a:p>
      </dgm:t>
    </dgm:pt>
    <dgm:pt modelId="{297655F6-BFCD-42D4-AF41-7048035B7E30}" type="parTrans" cxnId="{98D2C9C3-8A43-4DCD-B71E-81E91D62A898}">
      <dgm:prSet/>
      <dgm:spPr/>
      <dgm:t>
        <a:bodyPr/>
        <a:lstStyle/>
        <a:p>
          <a:endParaRPr lang="de-DE"/>
        </a:p>
      </dgm:t>
    </dgm:pt>
    <dgm:pt modelId="{207F6D2A-8BBD-4C74-A316-E1B0DB4038B1}" type="sibTrans" cxnId="{98D2C9C3-8A43-4DCD-B71E-81E91D62A898}">
      <dgm:prSet/>
      <dgm:spPr/>
      <dgm:t>
        <a:bodyPr/>
        <a:lstStyle/>
        <a:p>
          <a:endParaRPr lang="de-DE"/>
        </a:p>
      </dgm:t>
    </dgm:pt>
    <dgm:pt modelId="{BE09B943-1F1F-4D83-A59E-6CEF12E752A7}">
      <dgm:prSet phldrT="[Text]" custT="1"/>
      <dgm:spPr/>
      <dgm:t>
        <a:bodyPr/>
        <a:lstStyle/>
        <a:p>
          <a:r>
            <a:rPr lang="de-DE" sz="2800" dirty="0"/>
            <a:t>berechnete Datei im angegeben Verzeichnis</a:t>
          </a:r>
        </a:p>
      </dgm:t>
    </dgm:pt>
    <dgm:pt modelId="{D7E3454B-A48E-43AC-AA5F-BFD51727C682}" type="parTrans" cxnId="{7D5F987D-E2DC-4BAF-8F3D-AC13BEAD4E1D}">
      <dgm:prSet/>
      <dgm:spPr/>
      <dgm:t>
        <a:bodyPr/>
        <a:lstStyle/>
        <a:p>
          <a:endParaRPr lang="de-DE"/>
        </a:p>
      </dgm:t>
    </dgm:pt>
    <dgm:pt modelId="{19322AD2-34A7-49B2-A12E-2CE3DDE859DD}" type="sibTrans" cxnId="{7D5F987D-E2DC-4BAF-8F3D-AC13BEAD4E1D}">
      <dgm:prSet/>
      <dgm:spPr/>
      <dgm:t>
        <a:bodyPr/>
        <a:lstStyle/>
        <a:p>
          <a:endParaRPr lang="de-DE"/>
        </a:p>
      </dgm:t>
    </dgm:pt>
    <dgm:pt modelId="{C5AA1ABB-E5A4-426B-997C-C01614AFB198}">
      <dgm:prSet phldrT="[Text]"/>
      <dgm:spPr/>
      <dgm:t>
        <a:bodyPr/>
        <a:lstStyle/>
        <a:p>
          <a:r>
            <a:rPr lang="de-DE" dirty="0"/>
            <a:t>2.</a:t>
          </a:r>
        </a:p>
      </dgm:t>
    </dgm:pt>
    <dgm:pt modelId="{4C15DF38-F16B-4028-9349-A9340A408C88}" type="parTrans" cxnId="{8DEBDCF1-D878-4A3D-8C00-2674962857A6}">
      <dgm:prSet/>
      <dgm:spPr/>
      <dgm:t>
        <a:bodyPr/>
        <a:lstStyle/>
        <a:p>
          <a:endParaRPr lang="de-DE"/>
        </a:p>
      </dgm:t>
    </dgm:pt>
    <dgm:pt modelId="{74956617-8C7F-4CB0-A02E-EBFB57E8BA10}" type="sibTrans" cxnId="{8DEBDCF1-D878-4A3D-8C00-2674962857A6}">
      <dgm:prSet/>
      <dgm:spPr/>
      <dgm:t>
        <a:bodyPr/>
        <a:lstStyle/>
        <a:p>
          <a:endParaRPr lang="de-DE"/>
        </a:p>
      </dgm:t>
    </dgm:pt>
    <dgm:pt modelId="{38B85C7E-20F2-49CD-9EAD-654AF8D87E87}">
      <dgm:prSet phldrT="[Text]" custT="1"/>
      <dgm:spPr/>
      <dgm:t>
        <a:bodyPr/>
        <a:lstStyle/>
        <a:p>
          <a:r>
            <a:rPr lang="de-DE" sz="2800" dirty="0"/>
            <a:t>Konfiguration in der </a:t>
          </a:r>
          <a:r>
            <a:rPr lang="de-DE" sz="2800" dirty="0" err="1"/>
            <a:t>Config</a:t>
          </a:r>
          <a:r>
            <a:rPr lang="de-DE" sz="2800" dirty="0"/>
            <a:t>-Sektion</a:t>
          </a:r>
        </a:p>
      </dgm:t>
    </dgm:pt>
    <dgm:pt modelId="{6B915C27-1312-413F-B039-E44FB9CEBA5E}" type="parTrans" cxnId="{1EFC2C62-F742-4541-9298-31F0634EFA4D}">
      <dgm:prSet/>
      <dgm:spPr/>
      <dgm:t>
        <a:bodyPr/>
        <a:lstStyle/>
        <a:p>
          <a:endParaRPr lang="de-DE"/>
        </a:p>
      </dgm:t>
    </dgm:pt>
    <dgm:pt modelId="{ACEB900E-FC68-4A9E-B36F-D11301BC76A1}" type="sibTrans" cxnId="{1EFC2C62-F742-4541-9298-31F0634EFA4D}">
      <dgm:prSet/>
      <dgm:spPr/>
      <dgm:t>
        <a:bodyPr/>
        <a:lstStyle/>
        <a:p>
          <a:endParaRPr lang="de-DE"/>
        </a:p>
      </dgm:t>
    </dgm:pt>
    <dgm:pt modelId="{E9837173-B185-4A10-B19D-F27CA32D4104}" type="pres">
      <dgm:prSet presAssocID="{00C40709-F916-48BC-AB0F-BEE3FD5CDDDB}" presName="linearFlow" presStyleCnt="0">
        <dgm:presLayoutVars>
          <dgm:dir/>
          <dgm:animLvl val="lvl"/>
          <dgm:resizeHandles val="exact"/>
        </dgm:presLayoutVars>
      </dgm:prSet>
      <dgm:spPr/>
    </dgm:pt>
    <dgm:pt modelId="{8C7346D6-D16B-4B87-92A7-8D252413B3AF}" type="pres">
      <dgm:prSet presAssocID="{4670B282-87F3-49E4-B944-4143FE30F0AF}" presName="composite" presStyleCnt="0"/>
      <dgm:spPr/>
    </dgm:pt>
    <dgm:pt modelId="{6A7CA4F9-C298-47DF-A924-7BBC600E1BAE}" type="pres">
      <dgm:prSet presAssocID="{4670B282-87F3-49E4-B944-4143FE30F0A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97467EE-A959-4609-836A-D07CD4FF14E0}" type="pres">
      <dgm:prSet presAssocID="{4670B282-87F3-49E4-B944-4143FE30F0AF}" presName="descendantText" presStyleLbl="alignAcc1" presStyleIdx="0" presStyleCnt="4">
        <dgm:presLayoutVars>
          <dgm:bulletEnabled val="1"/>
        </dgm:presLayoutVars>
      </dgm:prSet>
      <dgm:spPr/>
    </dgm:pt>
    <dgm:pt modelId="{52897C20-00C2-494D-B2E1-A6A9D609D5DD}" type="pres">
      <dgm:prSet presAssocID="{E6ED2AA9-35F0-475E-B9F1-A14F4918BFA6}" presName="sp" presStyleCnt="0"/>
      <dgm:spPr/>
    </dgm:pt>
    <dgm:pt modelId="{CA81B376-DBE0-430A-B1CA-B09DDE5BC1E1}" type="pres">
      <dgm:prSet presAssocID="{C5AA1ABB-E5A4-426B-997C-C01614AFB198}" presName="composite" presStyleCnt="0"/>
      <dgm:spPr/>
    </dgm:pt>
    <dgm:pt modelId="{9144CA84-F3D3-40A7-A304-562C479ADA49}" type="pres">
      <dgm:prSet presAssocID="{C5AA1ABB-E5A4-426B-997C-C01614AFB19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C6AF746-3978-4C0A-AEA5-62AB8E8091EA}" type="pres">
      <dgm:prSet presAssocID="{C5AA1ABB-E5A4-426B-997C-C01614AFB198}" presName="descendantText" presStyleLbl="alignAcc1" presStyleIdx="1" presStyleCnt="4">
        <dgm:presLayoutVars>
          <dgm:bulletEnabled val="1"/>
        </dgm:presLayoutVars>
      </dgm:prSet>
      <dgm:spPr/>
    </dgm:pt>
    <dgm:pt modelId="{C70D8CE3-F3CF-4113-8074-DDDE67C49935}" type="pres">
      <dgm:prSet presAssocID="{74956617-8C7F-4CB0-A02E-EBFB57E8BA10}" presName="sp" presStyleCnt="0"/>
      <dgm:spPr/>
    </dgm:pt>
    <dgm:pt modelId="{62331179-6C0D-4832-AECE-DC505D9ED21E}" type="pres">
      <dgm:prSet presAssocID="{12631D9F-18C8-47C8-87DF-6FCDC859D342}" presName="composite" presStyleCnt="0"/>
      <dgm:spPr/>
    </dgm:pt>
    <dgm:pt modelId="{2BF99D08-DBCD-4881-9C47-2D8161796EFC}" type="pres">
      <dgm:prSet presAssocID="{12631D9F-18C8-47C8-87DF-6FCDC859D34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D763546-FBC5-4176-9478-FADA0562D055}" type="pres">
      <dgm:prSet presAssocID="{12631D9F-18C8-47C8-87DF-6FCDC859D342}" presName="descendantText" presStyleLbl="alignAcc1" presStyleIdx="2" presStyleCnt="4">
        <dgm:presLayoutVars>
          <dgm:bulletEnabled val="1"/>
        </dgm:presLayoutVars>
      </dgm:prSet>
      <dgm:spPr/>
    </dgm:pt>
    <dgm:pt modelId="{6889797A-0289-40F2-991C-10E9CCF81C09}" type="pres">
      <dgm:prSet presAssocID="{012DA6D8-218E-44DC-8FA7-4B88983ED95E}" presName="sp" presStyleCnt="0"/>
      <dgm:spPr/>
    </dgm:pt>
    <dgm:pt modelId="{20475B68-2E36-4F45-BFC8-C3B4CF8C91D7}" type="pres">
      <dgm:prSet presAssocID="{9F112B71-1048-4399-8995-31A75793F4A7}" presName="composite" presStyleCnt="0"/>
      <dgm:spPr/>
    </dgm:pt>
    <dgm:pt modelId="{4508B74A-6088-4B82-800C-7DBE51222937}" type="pres">
      <dgm:prSet presAssocID="{9F112B71-1048-4399-8995-31A75793F4A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EEFB5E6-1380-487A-B7F8-9BC2B4C01072}" type="pres">
      <dgm:prSet presAssocID="{9F112B71-1048-4399-8995-31A75793F4A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A013306-8F18-41A5-A3C2-44F9362E0C90}" type="presOf" srcId="{12631D9F-18C8-47C8-87DF-6FCDC859D342}" destId="{2BF99D08-DBCD-4881-9C47-2D8161796EFC}" srcOrd="0" destOrd="0" presId="urn:microsoft.com/office/officeart/2005/8/layout/chevron2"/>
    <dgm:cxn modelId="{CB313513-EC92-4241-A9CB-2C4BC3A779C4}" srcId="{12631D9F-18C8-47C8-87DF-6FCDC859D342}" destId="{FE37AA94-5440-4745-A8DE-E0369FAFD446}" srcOrd="0" destOrd="0" parTransId="{DA71351E-F687-4170-9D79-1F201AB0F044}" sibTransId="{3339FEDB-10EB-460E-8E41-52882627F656}"/>
    <dgm:cxn modelId="{E8D41B19-0ABD-4121-906B-AE47B80EC993}" type="presOf" srcId="{38B85C7E-20F2-49CD-9EAD-654AF8D87E87}" destId="{797467EE-A959-4609-836A-D07CD4FF14E0}" srcOrd="0" destOrd="0" presId="urn:microsoft.com/office/officeart/2005/8/layout/chevron2"/>
    <dgm:cxn modelId="{8547521A-2615-4E8B-8034-710B5AB0FCF4}" type="presOf" srcId="{FE37AA94-5440-4745-A8DE-E0369FAFD446}" destId="{3D763546-FBC5-4176-9478-FADA0562D055}" srcOrd="0" destOrd="0" presId="urn:microsoft.com/office/officeart/2005/8/layout/chevron2"/>
    <dgm:cxn modelId="{C465C31D-4784-4DB8-A5E3-7EE62CD86949}" type="presOf" srcId="{00C40709-F916-48BC-AB0F-BEE3FD5CDDDB}" destId="{E9837173-B185-4A10-B19D-F27CA32D4104}" srcOrd="0" destOrd="0" presId="urn:microsoft.com/office/officeart/2005/8/layout/chevron2"/>
    <dgm:cxn modelId="{D56EFC39-3856-4587-BB4A-BE7028E073CD}" type="presOf" srcId="{9829DCFA-9A3B-47E7-823B-09E32DF58D0F}" destId="{3C6AF746-3978-4C0A-AEA5-62AB8E8091EA}" srcOrd="0" destOrd="0" presId="urn:microsoft.com/office/officeart/2005/8/layout/chevron2"/>
    <dgm:cxn modelId="{1EFC2C62-F742-4541-9298-31F0634EFA4D}" srcId="{4670B282-87F3-49E4-B944-4143FE30F0AF}" destId="{38B85C7E-20F2-49CD-9EAD-654AF8D87E87}" srcOrd="0" destOrd="0" parTransId="{6B915C27-1312-413F-B039-E44FB9CEBA5E}" sibTransId="{ACEB900E-FC68-4A9E-B36F-D11301BC76A1}"/>
    <dgm:cxn modelId="{4572F842-4F83-4EFE-A5F6-F898B4869000}" type="presOf" srcId="{4670B282-87F3-49E4-B944-4143FE30F0AF}" destId="{6A7CA4F9-C298-47DF-A924-7BBC600E1BAE}" srcOrd="0" destOrd="0" presId="urn:microsoft.com/office/officeart/2005/8/layout/chevron2"/>
    <dgm:cxn modelId="{BABA4C64-F1E8-4DC6-A3A9-5113511A5678}" srcId="{C5AA1ABB-E5A4-426B-997C-C01614AFB198}" destId="{9829DCFA-9A3B-47E7-823B-09E32DF58D0F}" srcOrd="0" destOrd="0" parTransId="{4D1228B5-6963-4C94-B9B9-EEB241210D51}" sibTransId="{E4087B0D-E319-4B3C-9CEF-A840A55B3226}"/>
    <dgm:cxn modelId="{A1E1AB7C-D5AA-44BE-8D29-B3573F768B71}" type="presOf" srcId="{C5AA1ABB-E5A4-426B-997C-C01614AFB198}" destId="{9144CA84-F3D3-40A7-A304-562C479ADA49}" srcOrd="0" destOrd="0" presId="urn:microsoft.com/office/officeart/2005/8/layout/chevron2"/>
    <dgm:cxn modelId="{7D5F987D-E2DC-4BAF-8F3D-AC13BEAD4E1D}" srcId="{9F112B71-1048-4399-8995-31A75793F4A7}" destId="{BE09B943-1F1F-4D83-A59E-6CEF12E752A7}" srcOrd="0" destOrd="0" parTransId="{D7E3454B-A48E-43AC-AA5F-BFD51727C682}" sibTransId="{19322AD2-34A7-49B2-A12E-2CE3DDE859DD}"/>
    <dgm:cxn modelId="{1018E287-8C73-4F8C-9C6D-D6278D6F6504}" srcId="{00C40709-F916-48BC-AB0F-BEE3FD5CDDDB}" destId="{4670B282-87F3-49E4-B944-4143FE30F0AF}" srcOrd="0" destOrd="0" parTransId="{1FB8037F-B719-4398-BD50-CCAF566FF1AB}" sibTransId="{E6ED2AA9-35F0-475E-B9F1-A14F4918BFA6}"/>
    <dgm:cxn modelId="{28AEB98C-9245-4221-872C-483851D962BB}" type="presOf" srcId="{BE09B943-1F1F-4D83-A59E-6CEF12E752A7}" destId="{4EEFB5E6-1380-487A-B7F8-9BC2B4C01072}" srcOrd="0" destOrd="0" presId="urn:microsoft.com/office/officeart/2005/8/layout/chevron2"/>
    <dgm:cxn modelId="{1B710396-70CD-4798-9A16-92914E2FA466}" type="presOf" srcId="{9F112B71-1048-4399-8995-31A75793F4A7}" destId="{4508B74A-6088-4B82-800C-7DBE51222937}" srcOrd="0" destOrd="0" presId="urn:microsoft.com/office/officeart/2005/8/layout/chevron2"/>
    <dgm:cxn modelId="{98D2C9C3-8A43-4DCD-B71E-81E91D62A898}" srcId="{00C40709-F916-48BC-AB0F-BEE3FD5CDDDB}" destId="{9F112B71-1048-4399-8995-31A75793F4A7}" srcOrd="3" destOrd="0" parTransId="{297655F6-BFCD-42D4-AF41-7048035B7E30}" sibTransId="{207F6D2A-8BBD-4C74-A316-E1B0DB4038B1}"/>
    <dgm:cxn modelId="{BE2420D5-6F95-473A-98FF-00145374587A}" srcId="{00C40709-F916-48BC-AB0F-BEE3FD5CDDDB}" destId="{12631D9F-18C8-47C8-87DF-6FCDC859D342}" srcOrd="2" destOrd="0" parTransId="{D7905388-C4E7-42E5-ACE3-48C10695EEC5}" sibTransId="{012DA6D8-218E-44DC-8FA7-4B88983ED95E}"/>
    <dgm:cxn modelId="{8DEBDCF1-D878-4A3D-8C00-2674962857A6}" srcId="{00C40709-F916-48BC-AB0F-BEE3FD5CDDDB}" destId="{C5AA1ABB-E5A4-426B-997C-C01614AFB198}" srcOrd="1" destOrd="0" parTransId="{4C15DF38-F16B-4028-9349-A9340A408C88}" sibTransId="{74956617-8C7F-4CB0-A02E-EBFB57E8BA10}"/>
    <dgm:cxn modelId="{29CFB712-FA0B-41B4-AE7A-23F596674C9D}" type="presParOf" srcId="{E9837173-B185-4A10-B19D-F27CA32D4104}" destId="{8C7346D6-D16B-4B87-92A7-8D252413B3AF}" srcOrd="0" destOrd="0" presId="urn:microsoft.com/office/officeart/2005/8/layout/chevron2"/>
    <dgm:cxn modelId="{958186AC-E34B-4CD2-A4A7-F59A4C21478F}" type="presParOf" srcId="{8C7346D6-D16B-4B87-92A7-8D252413B3AF}" destId="{6A7CA4F9-C298-47DF-A924-7BBC600E1BAE}" srcOrd="0" destOrd="0" presId="urn:microsoft.com/office/officeart/2005/8/layout/chevron2"/>
    <dgm:cxn modelId="{6F9D060C-4ED6-4D36-9366-9C3DECD021D0}" type="presParOf" srcId="{8C7346D6-D16B-4B87-92A7-8D252413B3AF}" destId="{797467EE-A959-4609-836A-D07CD4FF14E0}" srcOrd="1" destOrd="0" presId="urn:microsoft.com/office/officeart/2005/8/layout/chevron2"/>
    <dgm:cxn modelId="{28097776-C418-4A9F-BC6C-015C64486AAF}" type="presParOf" srcId="{E9837173-B185-4A10-B19D-F27CA32D4104}" destId="{52897C20-00C2-494D-B2E1-A6A9D609D5DD}" srcOrd="1" destOrd="0" presId="urn:microsoft.com/office/officeart/2005/8/layout/chevron2"/>
    <dgm:cxn modelId="{41795293-B614-4942-862F-C21EB78E0206}" type="presParOf" srcId="{E9837173-B185-4A10-B19D-F27CA32D4104}" destId="{CA81B376-DBE0-430A-B1CA-B09DDE5BC1E1}" srcOrd="2" destOrd="0" presId="urn:microsoft.com/office/officeart/2005/8/layout/chevron2"/>
    <dgm:cxn modelId="{8155597B-45E1-4320-8E72-5B3DADFCDDF7}" type="presParOf" srcId="{CA81B376-DBE0-430A-B1CA-B09DDE5BC1E1}" destId="{9144CA84-F3D3-40A7-A304-562C479ADA49}" srcOrd="0" destOrd="0" presId="urn:microsoft.com/office/officeart/2005/8/layout/chevron2"/>
    <dgm:cxn modelId="{81D5708A-6916-4FD2-89FB-82F8EDE3BF0D}" type="presParOf" srcId="{CA81B376-DBE0-430A-B1CA-B09DDE5BC1E1}" destId="{3C6AF746-3978-4C0A-AEA5-62AB8E8091EA}" srcOrd="1" destOrd="0" presId="urn:microsoft.com/office/officeart/2005/8/layout/chevron2"/>
    <dgm:cxn modelId="{7DC75C71-916B-4AA4-BF02-4AE4C541B555}" type="presParOf" srcId="{E9837173-B185-4A10-B19D-F27CA32D4104}" destId="{C70D8CE3-F3CF-4113-8074-DDDE67C49935}" srcOrd="3" destOrd="0" presId="urn:microsoft.com/office/officeart/2005/8/layout/chevron2"/>
    <dgm:cxn modelId="{03C1DF52-6249-47C6-BAC7-F972922B2685}" type="presParOf" srcId="{E9837173-B185-4A10-B19D-F27CA32D4104}" destId="{62331179-6C0D-4832-AECE-DC505D9ED21E}" srcOrd="4" destOrd="0" presId="urn:microsoft.com/office/officeart/2005/8/layout/chevron2"/>
    <dgm:cxn modelId="{8E69B297-C8D6-43F7-BCF7-DDD6991E4EC0}" type="presParOf" srcId="{62331179-6C0D-4832-AECE-DC505D9ED21E}" destId="{2BF99D08-DBCD-4881-9C47-2D8161796EFC}" srcOrd="0" destOrd="0" presId="urn:microsoft.com/office/officeart/2005/8/layout/chevron2"/>
    <dgm:cxn modelId="{3222BB30-5EE1-4B40-965B-A098A5181122}" type="presParOf" srcId="{62331179-6C0D-4832-AECE-DC505D9ED21E}" destId="{3D763546-FBC5-4176-9478-FADA0562D055}" srcOrd="1" destOrd="0" presId="urn:microsoft.com/office/officeart/2005/8/layout/chevron2"/>
    <dgm:cxn modelId="{875180A7-2F0C-4651-9BFC-10CBCDBD43FD}" type="presParOf" srcId="{E9837173-B185-4A10-B19D-F27CA32D4104}" destId="{6889797A-0289-40F2-991C-10E9CCF81C09}" srcOrd="5" destOrd="0" presId="urn:microsoft.com/office/officeart/2005/8/layout/chevron2"/>
    <dgm:cxn modelId="{4C22D060-9DCD-4494-8C74-B416DC70102E}" type="presParOf" srcId="{E9837173-B185-4A10-B19D-F27CA32D4104}" destId="{20475B68-2E36-4F45-BFC8-C3B4CF8C91D7}" srcOrd="6" destOrd="0" presId="urn:microsoft.com/office/officeart/2005/8/layout/chevron2"/>
    <dgm:cxn modelId="{FEEF5802-CAE3-473B-97D4-39D0D750FF25}" type="presParOf" srcId="{20475B68-2E36-4F45-BFC8-C3B4CF8C91D7}" destId="{4508B74A-6088-4B82-800C-7DBE51222937}" srcOrd="0" destOrd="0" presId="urn:microsoft.com/office/officeart/2005/8/layout/chevron2"/>
    <dgm:cxn modelId="{AEBFA5FE-8B74-44FA-BC0C-91ACCE4C329D}" type="presParOf" srcId="{20475B68-2E36-4F45-BFC8-C3B4CF8C91D7}" destId="{4EEFB5E6-1380-487A-B7F8-9BC2B4C010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CA4F9-C298-47DF-A924-7BBC600E1BAE}">
      <dsp:nvSpPr>
        <dsp:cNvPr id="0" name=""/>
        <dsp:cNvSpPr/>
      </dsp:nvSpPr>
      <dsp:spPr>
        <a:xfrm rot="5400000">
          <a:off x="-149675" y="151242"/>
          <a:ext cx="997835" cy="69848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1.</a:t>
          </a:r>
        </a:p>
      </dsp:txBody>
      <dsp:txXfrm rot="-5400000">
        <a:off x="1" y="350810"/>
        <a:ext cx="698485" cy="299350"/>
      </dsp:txXfrm>
    </dsp:sp>
    <dsp:sp modelId="{797467EE-A959-4609-836A-D07CD4FF14E0}">
      <dsp:nvSpPr>
        <dsp:cNvPr id="0" name=""/>
        <dsp:cNvSpPr/>
      </dsp:nvSpPr>
      <dsp:spPr>
        <a:xfrm rot="5400000">
          <a:off x="4977945" y="-4277894"/>
          <a:ext cx="648593" cy="920751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dirty="0"/>
            <a:t>Konfiguration in der </a:t>
          </a:r>
          <a:r>
            <a:rPr lang="de-DE" sz="2800" kern="1200" dirty="0" err="1"/>
            <a:t>Config</a:t>
          </a:r>
          <a:r>
            <a:rPr lang="de-DE" sz="2800" kern="1200" dirty="0"/>
            <a:t>-Sektion</a:t>
          </a:r>
        </a:p>
      </dsp:txBody>
      <dsp:txXfrm rot="-5400000">
        <a:off x="698485" y="33228"/>
        <a:ext cx="9175852" cy="585269"/>
      </dsp:txXfrm>
    </dsp:sp>
    <dsp:sp modelId="{9144CA84-F3D3-40A7-A304-562C479ADA49}">
      <dsp:nvSpPr>
        <dsp:cNvPr id="0" name=""/>
        <dsp:cNvSpPr/>
      </dsp:nvSpPr>
      <dsp:spPr>
        <a:xfrm rot="5400000">
          <a:off x="-149675" y="998156"/>
          <a:ext cx="997835" cy="69848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2.</a:t>
          </a:r>
        </a:p>
      </dsp:txBody>
      <dsp:txXfrm rot="-5400000">
        <a:off x="1" y="1197724"/>
        <a:ext cx="698485" cy="299350"/>
      </dsp:txXfrm>
    </dsp:sp>
    <dsp:sp modelId="{3C6AF746-3978-4C0A-AEA5-62AB8E8091EA}">
      <dsp:nvSpPr>
        <dsp:cNvPr id="0" name=""/>
        <dsp:cNvSpPr/>
      </dsp:nvSpPr>
      <dsp:spPr>
        <a:xfrm rot="5400000">
          <a:off x="4977945" y="-3430979"/>
          <a:ext cx="648593" cy="920751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dirty="0"/>
            <a:t>Skript starten: $ </a:t>
          </a:r>
          <a:r>
            <a:rPr lang="de-DE" sz="2800" kern="1200" dirty="0" err="1"/>
            <a:t>py</a:t>
          </a:r>
          <a:r>
            <a:rPr lang="de-DE" sz="2800" kern="1200" dirty="0"/>
            <a:t> cloudslice.py</a:t>
          </a:r>
        </a:p>
      </dsp:txBody>
      <dsp:txXfrm rot="-5400000">
        <a:off x="698485" y="880143"/>
        <a:ext cx="9175852" cy="585269"/>
      </dsp:txXfrm>
    </dsp:sp>
    <dsp:sp modelId="{2BF99D08-DBCD-4881-9C47-2D8161796EFC}">
      <dsp:nvSpPr>
        <dsp:cNvPr id="0" name=""/>
        <dsp:cNvSpPr/>
      </dsp:nvSpPr>
      <dsp:spPr>
        <a:xfrm rot="5400000">
          <a:off x="-149675" y="1845070"/>
          <a:ext cx="997835" cy="69848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3.</a:t>
          </a:r>
        </a:p>
      </dsp:txBody>
      <dsp:txXfrm rot="-5400000">
        <a:off x="1" y="2044638"/>
        <a:ext cx="698485" cy="299350"/>
      </dsp:txXfrm>
    </dsp:sp>
    <dsp:sp modelId="{3D763546-FBC5-4176-9478-FADA0562D055}">
      <dsp:nvSpPr>
        <dsp:cNvPr id="0" name=""/>
        <dsp:cNvSpPr/>
      </dsp:nvSpPr>
      <dsp:spPr>
        <a:xfrm rot="5400000">
          <a:off x="4977945" y="-2584065"/>
          <a:ext cx="648593" cy="920751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dirty="0"/>
            <a:t>Wizard mit Parameter befüllen</a:t>
          </a:r>
        </a:p>
      </dsp:txBody>
      <dsp:txXfrm rot="-5400000">
        <a:off x="698485" y="1727057"/>
        <a:ext cx="9175852" cy="585269"/>
      </dsp:txXfrm>
    </dsp:sp>
    <dsp:sp modelId="{4508B74A-6088-4B82-800C-7DBE51222937}">
      <dsp:nvSpPr>
        <dsp:cNvPr id="0" name=""/>
        <dsp:cNvSpPr/>
      </dsp:nvSpPr>
      <dsp:spPr>
        <a:xfrm rot="5400000">
          <a:off x="-149675" y="2691984"/>
          <a:ext cx="997835" cy="69848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4.</a:t>
          </a:r>
        </a:p>
      </dsp:txBody>
      <dsp:txXfrm rot="-5400000">
        <a:off x="1" y="2891552"/>
        <a:ext cx="698485" cy="299350"/>
      </dsp:txXfrm>
    </dsp:sp>
    <dsp:sp modelId="{4EEFB5E6-1380-487A-B7F8-9BC2B4C01072}">
      <dsp:nvSpPr>
        <dsp:cNvPr id="0" name=""/>
        <dsp:cNvSpPr/>
      </dsp:nvSpPr>
      <dsp:spPr>
        <a:xfrm rot="5400000">
          <a:off x="4977945" y="-1737151"/>
          <a:ext cx="648593" cy="920751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dirty="0"/>
            <a:t>berechnete Datei im angegeben Verzeichnis</a:t>
          </a:r>
        </a:p>
      </dsp:txBody>
      <dsp:txXfrm rot="-5400000">
        <a:off x="698485" y="2573971"/>
        <a:ext cx="9175852" cy="585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Grafik 3" descr="3D-Printing: Wenn Plastikmüll Druck macht - Bank &amp; Umwelt">
            <a:extLst>
              <a:ext uri="{FF2B5EF4-FFF2-40B4-BE49-F238E27FC236}">
                <a16:creationId xmlns:a16="http://schemas.microsoft.com/office/drawing/2014/main" id="{A1509AC3-7843-4DB4-BD96-E3605762D9A2}"/>
              </a:ext>
            </a:extLst>
          </p:cNvPr>
          <p:cNvPicPr/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4"/>
          <a:stretch/>
        </p:blipFill>
        <p:spPr bwMode="auto">
          <a:xfrm>
            <a:off x="-2" y="10"/>
            <a:ext cx="12188389" cy="6857990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D6382E6-7700-4870-8C09-F34327662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de-DE" sz="4400" dirty="0"/>
              <a:t>CC2: </a:t>
            </a:r>
            <a:r>
              <a:rPr lang="de-DE" sz="4400" dirty="0" err="1"/>
              <a:t>CloudSlice</a:t>
            </a:r>
            <a:r>
              <a:rPr lang="de-DE" sz="4400" dirty="0"/>
              <a:t>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9B491-5CCC-4189-AF73-36442684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Kevin </a:t>
            </a:r>
            <a:r>
              <a:rPr lang="de-DE" dirty="0" err="1"/>
              <a:t>lempert</a:t>
            </a:r>
            <a:r>
              <a:rPr lang="de-DE" dirty="0"/>
              <a:t> (pia18)</a:t>
            </a:r>
          </a:p>
          <a:p>
            <a:pPr algn="ctr"/>
            <a:r>
              <a:rPr lang="de-DE" dirty="0"/>
              <a:t>Jonas G. Renz (pia18)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91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7FC38-560E-495E-9001-511FCD60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Ergebnis / Live-Demo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1E6F5B-4BCD-4C74-B7DF-B32B1629B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6682"/>
          <a:stretch/>
        </p:blipFill>
        <p:spPr>
          <a:xfrm>
            <a:off x="2913062" y="1804987"/>
            <a:ext cx="6362700" cy="44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B4060-F638-4A16-936D-CFB23FAB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 Ausblick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4ACBA3-FB2B-41C4-9567-B81E4D6D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012" y="1680347"/>
            <a:ext cx="3123975" cy="4749457"/>
          </a:xfrm>
        </p:spPr>
      </p:pic>
    </p:spTree>
    <p:extLst>
      <p:ext uri="{BB962C8B-B14F-4D97-AF65-F5344CB8AC3E}">
        <p14:creationId xmlns:p14="http://schemas.microsoft.com/office/powerpoint/2010/main" val="220198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0" name="Group 35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6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7" name="Rectangle 416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8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3" name="Grafik 212" descr="3D-Printing: Wenn Plastikmüll Druck macht - Bank &amp; Umwelt">
            <a:extLst>
              <a:ext uri="{FF2B5EF4-FFF2-40B4-BE49-F238E27FC236}">
                <a16:creationId xmlns:a16="http://schemas.microsoft.com/office/drawing/2014/main" id="{6A77C25A-3EA2-43BB-A18F-7DCA1F0BB0B4}"/>
              </a:ext>
            </a:extLst>
          </p:cNvPr>
          <p:cNvPicPr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4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420" name="Group 419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21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23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4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5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6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7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8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9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0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1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2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3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4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5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6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7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8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9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40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41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42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D4FF650E-EA8D-4752-8A85-B2A92328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2162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/>
              <a:t>Vielen</a:t>
            </a:r>
            <a:r>
              <a:rPr lang="en-US" sz="4400" dirty="0"/>
              <a:t> Dank </a:t>
            </a:r>
            <a:r>
              <a:rPr lang="en-US" sz="4400" dirty="0" err="1"/>
              <a:t>fürs</a:t>
            </a:r>
            <a:r>
              <a:rPr lang="en-US" sz="4400" dirty="0"/>
              <a:t> </a:t>
            </a:r>
            <a:r>
              <a:rPr lang="en-US" sz="4400" dirty="0" err="1"/>
              <a:t>zuhören</a:t>
            </a:r>
            <a:r>
              <a:rPr lang="en-US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183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5968B-603C-43C8-A4B9-21CEE296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F9151-78FA-4A22-94A3-E85D7CF6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800" dirty="0" err="1"/>
              <a:t>CloudSlice</a:t>
            </a:r>
            <a:endParaRPr lang="de-DE" sz="28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800" dirty="0"/>
              <a:t>Projektdokumentation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800" dirty="0"/>
              <a:t>Ergebnis / Live-Demo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80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5924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EB27A-F7AC-4313-81E1-CB877367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</a:t>
            </a:r>
            <a:r>
              <a:rPr lang="de-DE" sz="3600" dirty="0"/>
              <a:t>  </a:t>
            </a:r>
            <a:r>
              <a:rPr lang="de-DE" sz="3600" dirty="0" err="1"/>
              <a:t>CloudSlice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4D04D-1049-4D32-AD6B-66769333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de-DE" sz="2500" dirty="0"/>
              <a:t>Outsourcen des </a:t>
            </a:r>
            <a:r>
              <a:rPr lang="de-DE" sz="2500" dirty="0" err="1"/>
              <a:t>Slicing</a:t>
            </a:r>
            <a:r>
              <a:rPr lang="de-DE" sz="2500" dirty="0"/>
              <a:t>-Prozess nach AWS EC2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Slicen = Umwandeln eines 3D-Objektes in Maschinencode für 3D Drucker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Programmiersprache: Python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Bibliothek: Boto3, </a:t>
            </a:r>
            <a:r>
              <a:rPr lang="de-DE" sz="2500" dirty="0" err="1"/>
              <a:t>Paramiko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067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7C8F-F9BA-4204-8DDC-9131A719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sz="3600" dirty="0"/>
              <a:t>Projektdokumentation</a:t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400" dirty="0"/>
              <a:t>Kanban-board</a:t>
            </a:r>
            <a:endParaRPr lang="de-DE" sz="2500" dirty="0"/>
          </a:p>
        </p:txBody>
      </p:sp>
      <p:pic>
        <p:nvPicPr>
          <p:cNvPr id="5" name="Inhaltsplatzhalter 4" descr="Ein Bild, das Text, Screenshot, drinnen enthält.&#10;&#10;Automatisch generierte Beschreibung">
            <a:extLst>
              <a:ext uri="{FF2B5EF4-FFF2-40B4-BE49-F238E27FC236}">
                <a16:creationId xmlns:a16="http://schemas.microsoft.com/office/drawing/2014/main" id="{A3D9FC69-7D18-49C0-BBA6-5B0AE0C82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317" y="1868487"/>
            <a:ext cx="8961365" cy="4484687"/>
          </a:xfrm>
        </p:spPr>
      </p:pic>
    </p:spTree>
    <p:extLst>
      <p:ext uri="{BB962C8B-B14F-4D97-AF65-F5344CB8AC3E}">
        <p14:creationId xmlns:p14="http://schemas.microsoft.com/office/powerpoint/2010/main" val="7075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7C8F-F9BA-4204-8DDC-9131A719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sz="3600" dirty="0"/>
              <a:t>Projektdokumentation</a:t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400" dirty="0"/>
              <a:t>Kanban-board</a:t>
            </a:r>
            <a:endParaRPr lang="de-DE" sz="2500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0AD614-7B78-4AE8-AF4A-6CE84658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96" y="1822939"/>
            <a:ext cx="3655808" cy="46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7C8F-F9BA-4204-8DDC-9131A719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sz="3600" dirty="0"/>
              <a:t>Projektdokumentation</a:t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400" dirty="0"/>
              <a:t>Story-board</a:t>
            </a:r>
            <a:endParaRPr lang="de-DE" sz="2500" dirty="0"/>
          </a:p>
        </p:txBody>
      </p:sp>
      <p:pic>
        <p:nvPicPr>
          <p:cNvPr id="5" name="Grafik 4" descr="Ein Bild, das Text, drinnen, Screenshot enthält.&#10;&#10;Automatisch generierte Beschreibung">
            <a:extLst>
              <a:ext uri="{FF2B5EF4-FFF2-40B4-BE49-F238E27FC236}">
                <a16:creationId xmlns:a16="http://schemas.microsoft.com/office/drawing/2014/main" id="{600EA535-5F77-4D28-BE72-C190B0FB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90" y="1844095"/>
            <a:ext cx="7407843" cy="47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0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7C8F-F9BA-4204-8DDC-9131A719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sz="3600" dirty="0"/>
              <a:t>Projektdokumentation</a:t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400" dirty="0"/>
              <a:t>User Story</a:t>
            </a:r>
            <a:endParaRPr lang="de-DE" sz="2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D47C82-AE4A-4BF0-90A9-4B523106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12" y="2415868"/>
            <a:ext cx="4692166" cy="31628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47B22FD-28B0-4102-A82B-5547A6FB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415868"/>
            <a:ext cx="4692167" cy="31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1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7C8F-F9BA-4204-8DDC-9131A719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sz="3600" dirty="0"/>
              <a:t>Projektdokumentation</a:t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400" dirty="0"/>
              <a:t>MVP</a:t>
            </a:r>
            <a:endParaRPr lang="de-DE" sz="25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6133E7-141C-4D62-8788-9639DAF9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90" y="1885621"/>
            <a:ext cx="7748219" cy="44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5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50F53-C8B8-4895-9C1E-06220FB1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Ergebnis / Live-Demo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04E6697-5798-4ADF-8BA3-1932AC2B7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8789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699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Tw Cen MT</vt:lpstr>
      <vt:lpstr>Schaltkreis</vt:lpstr>
      <vt:lpstr>CC2: CloudSlice </vt:lpstr>
      <vt:lpstr>Gliederung</vt:lpstr>
      <vt:lpstr>1.  CloudSlice</vt:lpstr>
      <vt:lpstr>2. Projektdokumentation  Kanban-board</vt:lpstr>
      <vt:lpstr>2. Projektdokumentation  Kanban-board</vt:lpstr>
      <vt:lpstr>2. Projektdokumentation  Story-board</vt:lpstr>
      <vt:lpstr>2. Projektdokumentation  User Story</vt:lpstr>
      <vt:lpstr>2. Projektdokumentation  MVP</vt:lpstr>
      <vt:lpstr>3.  Ergebnis / Live-Demo</vt:lpstr>
      <vt:lpstr>3.  Ergebnis / Live-Demo</vt:lpstr>
      <vt:lpstr>4.  Ausblick</vt:lpstr>
      <vt:lpstr>Vielen Dank fürs zuhören!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AWS-Skript: CloudSlice </dc:title>
  <dc:creator>Jonas Gunnar Renz</dc:creator>
  <cp:lastModifiedBy>Jonas Gunnar Renz</cp:lastModifiedBy>
  <cp:revision>2</cp:revision>
  <dcterms:created xsi:type="dcterms:W3CDTF">2020-11-06T08:51:51Z</dcterms:created>
  <dcterms:modified xsi:type="dcterms:W3CDTF">2020-11-06T08:52:59Z</dcterms:modified>
</cp:coreProperties>
</file>