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22AE6-97C6-47D2-B430-D1FF01842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AWS-Skript: 3D-Slicing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2F8D25-B414-4CFB-B0D2-8769C4F98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Kevin lempert (pia18)</a:t>
            </a:r>
          </a:p>
          <a:p>
            <a:r>
              <a:rPr lang="de-DE" dirty="0"/>
              <a:t>Jonas G. Renz (pia18)</a:t>
            </a:r>
          </a:p>
        </p:txBody>
      </p:sp>
    </p:spTree>
    <p:extLst>
      <p:ext uri="{BB962C8B-B14F-4D97-AF65-F5344CB8AC3E}">
        <p14:creationId xmlns:p14="http://schemas.microsoft.com/office/powerpoint/2010/main" val="40179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5968B-603C-43C8-A4B9-21CEE296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F9151-78FA-4A22-94A3-E85D7CF6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KanBoard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MVP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User </a:t>
            </a:r>
            <a:r>
              <a:rPr lang="de-DE" dirty="0" err="1"/>
              <a:t>Storie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PAP</a:t>
            </a:r>
          </a:p>
          <a:p>
            <a:pPr marL="457200" indent="-457200">
              <a:buFont typeface="+mj-lt"/>
              <a:buAutoNum type="arabicPeriod"/>
            </a:pPr>
            <a:r>
              <a:rPr lang="de-DE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259242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23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Tw Cen MT</vt:lpstr>
      <vt:lpstr>Schaltkreis</vt:lpstr>
      <vt:lpstr>AWS-Skript: 3D-Slicing </vt:lpstr>
      <vt:lpstr>Gliederung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AWS-Skript: 3D-Slicing</dc:title>
  <dc:creator>G18PI-Renz-J</dc:creator>
  <cp:lastModifiedBy>G18PI-Renz-J</cp:lastModifiedBy>
  <cp:revision>2</cp:revision>
  <dcterms:created xsi:type="dcterms:W3CDTF">2020-10-02T12:05:53Z</dcterms:created>
  <dcterms:modified xsi:type="dcterms:W3CDTF">2020-10-02T12:12:15Z</dcterms:modified>
</cp:coreProperties>
</file>