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0EDFDF0F-4C74-4C29-82E7-DE7F6AE48BFE}">
          <p14:sldIdLst>
            <p14:sldId id="256"/>
          </p14:sldIdLst>
        </p14:section>
        <p14:section name="Projekte" id="{4358D390-6377-4FE2-98DE-0CDD6AD1B1FD}">
          <p14:sldIdLst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80196PI@dhge.onmicrosoft.com" initials="G" lastIdx="1" clrIdx="0">
    <p:extLst>
      <p:ext uri="{19B8F6BF-5375-455C-9EA6-DF929625EA0E}">
        <p15:presenceInfo xmlns:p15="http://schemas.microsoft.com/office/powerpoint/2012/main" userId="S::G180196PI@dhge.onmicrosoft.com::378090ee-79f1-4c68-9136-dea732e43e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3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8FBBC-FE60-4E48-9DE3-1A7D8D8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D072FF-E092-4A5A-8BF2-5C524308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DB7D-FC68-4EA2-AD13-AB725CC030E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221B8E-C96D-42AA-BC86-AD3214EE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5F95DD-1BB6-4D61-B18B-581CEF7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01D0-7B77-41BD-AC12-0DDA1843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07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lluminated technology network on a dark background">
            <a:extLst>
              <a:ext uri="{FF2B5EF4-FFF2-40B4-BE49-F238E27FC236}">
                <a16:creationId xmlns:a16="http://schemas.microsoft.com/office/drawing/2014/main" id="{BBB7276B-F4AE-4F85-80FD-9D578F1C3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4" r="1686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E418F4-0A98-4F72-BE6B-E8749195D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02210"/>
            <a:ext cx="4023360" cy="1508870"/>
          </a:xfrm>
        </p:spPr>
        <p:txBody>
          <a:bodyPr anchor="b">
            <a:normAutofit/>
          </a:bodyPr>
          <a:lstStyle/>
          <a:p>
            <a:r>
              <a:rPr lang="de-DE" sz="4800" dirty="0"/>
              <a:t>Cloud Computing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BFE468-014B-4794-A0EB-F58FBECD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de-DE" sz="2000" dirty="0"/>
              <a:t>Kevin Lempert</a:t>
            </a:r>
          </a:p>
          <a:p>
            <a:r>
              <a:rPr lang="de-DE" sz="2000" dirty="0"/>
              <a:t>PI18 </a:t>
            </a:r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1DAD2F-5CC0-4858-9E06-583A2BD00D92}"/>
              </a:ext>
            </a:extLst>
          </p:cNvPr>
          <p:cNvSpPr txBox="1"/>
          <p:nvPr/>
        </p:nvSpPr>
        <p:spPr>
          <a:xfrm>
            <a:off x="659734" y="2437839"/>
            <a:ext cx="4023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S3 – Überwachung Bucketgröße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GitInfo-API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Automatisiertes Bereitstellen einer Java-Webapplikation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06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0F325BC-325B-4621-8995-FE30AAA49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6"/>
          <a:stretch/>
        </p:blipFill>
        <p:spPr>
          <a:xfrm>
            <a:off x="0" y="0"/>
            <a:ext cx="838200" cy="68796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BAADA5-3132-4919-A7DE-CE746A08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418"/>
          </a:xfrm>
        </p:spPr>
        <p:txBody>
          <a:bodyPr>
            <a:normAutofit/>
          </a:bodyPr>
          <a:lstStyle/>
          <a:p>
            <a:r>
              <a:rPr lang="de-DE" sz="2800" dirty="0"/>
              <a:t>S3 – Überwachung Bucketgröße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34363D-5C3F-4AA4-A079-E0D48E46D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7677" y="3034235"/>
            <a:ext cx="1192165" cy="1219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2FEF5D-3CDF-4A6E-B457-021703A5F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77" y="1175544"/>
            <a:ext cx="1114793" cy="122627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9D7E039-849A-421B-85AE-22DF836BA6D4}"/>
              </a:ext>
            </a:extLst>
          </p:cNvPr>
          <p:cNvSpPr/>
          <p:nvPr/>
        </p:nvSpPr>
        <p:spPr>
          <a:xfrm>
            <a:off x="673407" y="480397"/>
            <a:ext cx="164793" cy="480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836EE6-4898-48F1-BCEB-6B3E107E1CC9}"/>
              </a:ext>
            </a:extLst>
          </p:cNvPr>
          <p:cNvSpPr txBox="1"/>
          <p:nvPr/>
        </p:nvSpPr>
        <p:spPr>
          <a:xfrm>
            <a:off x="10619947" y="3365315"/>
            <a:ext cx="119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(Python)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0F725B-BE80-42B3-B0A3-E4FD92EB76F7}"/>
              </a:ext>
            </a:extLst>
          </p:cNvPr>
          <p:cNvSpPr txBox="1"/>
          <p:nvPr/>
        </p:nvSpPr>
        <p:spPr>
          <a:xfrm>
            <a:off x="10539842" y="1692125"/>
            <a:ext cx="72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89C67D-C881-4B05-90AB-A34BDCEA3A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7677" y="4886634"/>
            <a:ext cx="1272270" cy="127738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A4A4439-F726-465A-809C-531F31BC14E0}"/>
              </a:ext>
            </a:extLst>
          </p:cNvPr>
          <p:cNvSpPr txBox="1"/>
          <p:nvPr/>
        </p:nvSpPr>
        <p:spPr>
          <a:xfrm>
            <a:off x="10539842" y="5428769"/>
            <a:ext cx="87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298D7C-1DC7-4EEF-AAE4-6675A3870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37" y="3005456"/>
            <a:ext cx="527510" cy="527510"/>
          </a:xfrm>
          <a:prstGeom prst="rect">
            <a:avLst/>
          </a:prstGeom>
        </p:spPr>
      </p:pic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30D8DC12-2757-4C76-A1B7-460705B91C10}"/>
              </a:ext>
            </a:extLst>
          </p:cNvPr>
          <p:cNvSpPr/>
          <p:nvPr/>
        </p:nvSpPr>
        <p:spPr>
          <a:xfrm>
            <a:off x="10032110" y="2481684"/>
            <a:ext cx="183354" cy="375216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1E9DEF62-300B-4E24-A785-319D636F43C9}"/>
              </a:ext>
            </a:extLst>
          </p:cNvPr>
          <p:cNvSpPr/>
          <p:nvPr/>
        </p:nvSpPr>
        <p:spPr>
          <a:xfrm>
            <a:off x="9819683" y="4382816"/>
            <a:ext cx="183354" cy="375216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B6E480-9511-498B-9A03-59797F5940AE}"/>
              </a:ext>
            </a:extLst>
          </p:cNvPr>
          <p:cNvSpPr txBox="1"/>
          <p:nvPr/>
        </p:nvSpPr>
        <p:spPr>
          <a:xfrm>
            <a:off x="1179639" y="1175544"/>
            <a:ext cx="7209352" cy="13696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Als 		Anwender</a:t>
            </a:r>
          </a:p>
          <a:p>
            <a:endParaRPr lang="de-DE" sz="600" dirty="0"/>
          </a:p>
          <a:p>
            <a:r>
              <a:rPr lang="de-DE" dirty="0"/>
              <a:t>Möchte ich	automatisiert Daten kopieren und 	benachrichtigt 		werden </a:t>
            </a:r>
          </a:p>
          <a:p>
            <a:endParaRPr lang="de-DE" sz="500" dirty="0"/>
          </a:p>
          <a:p>
            <a:r>
              <a:rPr lang="de-DE" dirty="0"/>
              <a:t>Damit ich 	die Größe meiner Buckets überwachen kann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81C4DD2-5F0A-4B4E-A99C-4E2C946E0645}"/>
              </a:ext>
            </a:extLst>
          </p:cNvPr>
          <p:cNvSpPr txBox="1"/>
          <p:nvPr/>
        </p:nvSpPr>
        <p:spPr>
          <a:xfrm>
            <a:off x="10335382" y="2515403"/>
            <a:ext cx="111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Triggert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61AC5D-BB74-4D2F-A147-004B5D826F6E}"/>
              </a:ext>
            </a:extLst>
          </p:cNvPr>
          <p:cNvSpPr txBox="1"/>
          <p:nvPr/>
        </p:nvSpPr>
        <p:spPr>
          <a:xfrm>
            <a:off x="10092437" y="4325952"/>
            <a:ext cx="199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Löst Benachrichtigung aus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F9341822-82AE-4B0E-B8D6-5C943B068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49644"/>
              </p:ext>
            </p:extLst>
          </p:nvPr>
        </p:nvGraphicFramePr>
        <p:xfrm>
          <a:off x="1179638" y="3193625"/>
          <a:ext cx="7209353" cy="2878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7788">
                  <a:extLst>
                    <a:ext uri="{9D8B030D-6E8A-4147-A177-3AD203B41FA5}">
                      <a16:colId xmlns:a16="http://schemas.microsoft.com/office/drawing/2014/main" val="1882297673"/>
                    </a:ext>
                  </a:extLst>
                </a:gridCol>
                <a:gridCol w="4011565">
                  <a:extLst>
                    <a:ext uri="{9D8B030D-6E8A-4147-A177-3AD203B41FA5}">
                      <a16:colId xmlns:a16="http://schemas.microsoft.com/office/drawing/2014/main" val="2968131600"/>
                    </a:ext>
                  </a:extLst>
                </a:gridCol>
              </a:tblGrid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Stolperstein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Lösung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154589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s3.client funktioniert nicht</a:t>
                      </a:r>
                      <a:endParaRPr lang="de-DE" sz="1400" dirty="0"/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s3.resource (High-Level-API) nutzen</a:t>
                      </a:r>
                      <a:endParaRPr lang="de-DE" sz="14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581035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Fehlermeldung „Rechte fehlen“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Full-Access Rechte im Service geben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400359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Destination triggert nicht bei Test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1. über Trigger Testen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de-DE" sz="1050" dirty="0"/>
                        <a:t>oder</a:t>
                      </a:r>
                      <a:r>
                        <a:rPr lang="de-DE" sz="1400" dirty="0"/>
                        <a:t>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de-DE" sz="1400" dirty="0"/>
                        <a:t>2. direkt in Funktion einbauen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8044339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Destination Trigger nur bei Erfolg/Error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SNS direkt in Funktion einbauen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067824"/>
                  </a:ext>
                </a:extLst>
              </a:tr>
            </a:tbl>
          </a:graphicData>
        </a:graphic>
      </p:graphicFrame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9F6948FA-119F-4EBA-A122-98CD05C915E4}"/>
              </a:ext>
            </a:extLst>
          </p:cNvPr>
          <p:cNvSpPr/>
          <p:nvPr/>
        </p:nvSpPr>
        <p:spPr>
          <a:xfrm flipV="1">
            <a:off x="9686292" y="2481684"/>
            <a:ext cx="183354" cy="375216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1710B2C-69D1-41CB-B66E-3923E4EED03F}"/>
              </a:ext>
            </a:extLst>
          </p:cNvPr>
          <p:cNvSpPr txBox="1"/>
          <p:nvPr/>
        </p:nvSpPr>
        <p:spPr>
          <a:xfrm>
            <a:off x="8824784" y="2413700"/>
            <a:ext cx="83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Kopiert</a:t>
            </a:r>
          </a:p>
          <a:p>
            <a:r>
              <a:rPr lang="de-DE" sz="1400" dirty="0">
                <a:solidFill>
                  <a:schemeClr val="accent1"/>
                </a:solidFill>
              </a:rPr>
              <a:t>Datei</a:t>
            </a:r>
          </a:p>
        </p:txBody>
      </p:sp>
    </p:spTree>
    <p:extLst>
      <p:ext uri="{BB962C8B-B14F-4D97-AF65-F5344CB8AC3E}">
        <p14:creationId xmlns:p14="http://schemas.microsoft.com/office/powerpoint/2010/main" val="4938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0F325BC-325B-4621-8995-FE30AAA49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6"/>
          <a:stretch/>
        </p:blipFill>
        <p:spPr>
          <a:xfrm>
            <a:off x="0" y="0"/>
            <a:ext cx="838200" cy="68796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BAADA5-3132-4919-A7DE-CE746A08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418"/>
          </a:xfrm>
        </p:spPr>
        <p:txBody>
          <a:bodyPr>
            <a:normAutofit/>
          </a:bodyPr>
          <a:lstStyle/>
          <a:p>
            <a:r>
              <a:rPr lang="de-DE" sz="2800" dirty="0"/>
              <a:t>GitInfo-API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D7E039-849A-421B-85AE-22DF836BA6D4}"/>
              </a:ext>
            </a:extLst>
          </p:cNvPr>
          <p:cNvSpPr/>
          <p:nvPr/>
        </p:nvSpPr>
        <p:spPr>
          <a:xfrm>
            <a:off x="673407" y="480397"/>
            <a:ext cx="164793" cy="480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836EE6-4898-48F1-BCEB-6B3E107E1CC9}"/>
              </a:ext>
            </a:extLst>
          </p:cNvPr>
          <p:cNvSpPr txBox="1"/>
          <p:nvPr/>
        </p:nvSpPr>
        <p:spPr>
          <a:xfrm>
            <a:off x="10629313" y="4316979"/>
            <a:ext cx="119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(Python)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60F725B-BE80-42B3-B0A3-E4FD92EB76F7}"/>
              </a:ext>
            </a:extLst>
          </p:cNvPr>
          <p:cNvSpPr txBox="1"/>
          <p:nvPr/>
        </p:nvSpPr>
        <p:spPr>
          <a:xfrm>
            <a:off x="10493239" y="2437762"/>
            <a:ext cx="1192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API-Gateway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B0FC916-F156-4A77-8588-C0F3EFCD8780}"/>
              </a:ext>
            </a:extLst>
          </p:cNvPr>
          <p:cNvGrpSpPr/>
          <p:nvPr/>
        </p:nvGrpSpPr>
        <p:grpSpPr>
          <a:xfrm>
            <a:off x="9475212" y="3922046"/>
            <a:ext cx="1272270" cy="1248759"/>
            <a:chOff x="9311165" y="3473821"/>
            <a:chExt cx="1272270" cy="124875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6C34363D-5C3F-4AA4-A079-E0D48E46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11165" y="3502600"/>
              <a:ext cx="1192165" cy="1219980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F298D7C-1DC7-4EEF-AAE4-6675A387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925" y="3473821"/>
              <a:ext cx="527510" cy="527510"/>
            </a:xfrm>
            <a:prstGeom prst="rect">
              <a:avLst/>
            </a:prstGeom>
          </p:spPr>
        </p:pic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FB6E480-9511-498B-9A03-59797F5940AE}"/>
              </a:ext>
            </a:extLst>
          </p:cNvPr>
          <p:cNvSpPr txBox="1"/>
          <p:nvPr/>
        </p:nvSpPr>
        <p:spPr>
          <a:xfrm>
            <a:off x="1179639" y="1175544"/>
            <a:ext cx="7209346" cy="13849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Als 		Anwender</a:t>
            </a:r>
          </a:p>
          <a:p>
            <a:endParaRPr lang="de-DE" sz="600" dirty="0"/>
          </a:p>
          <a:p>
            <a:r>
              <a:rPr lang="de-DE" dirty="0"/>
              <a:t>Möchte ich	eine einheitliche Schnittstelle 	</a:t>
            </a:r>
          </a:p>
          <a:p>
            <a:endParaRPr lang="de-DE" sz="600" dirty="0"/>
          </a:p>
          <a:p>
            <a:r>
              <a:rPr lang="de-DE" dirty="0"/>
              <a:t>Damit ich 	Informationen aus GitHub und GitLab abrufen 		kann 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F9341822-82AE-4B0E-B8D6-5C943B068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04018"/>
              </p:ext>
            </p:extLst>
          </p:nvPr>
        </p:nvGraphicFramePr>
        <p:xfrm>
          <a:off x="1185800" y="3002208"/>
          <a:ext cx="7209353" cy="3415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30967">
                  <a:extLst>
                    <a:ext uri="{9D8B030D-6E8A-4147-A177-3AD203B41FA5}">
                      <a16:colId xmlns:a16="http://schemas.microsoft.com/office/drawing/2014/main" val="1882297673"/>
                    </a:ext>
                  </a:extLst>
                </a:gridCol>
                <a:gridCol w="4278386">
                  <a:extLst>
                    <a:ext uri="{9D8B030D-6E8A-4147-A177-3AD203B41FA5}">
                      <a16:colId xmlns:a16="http://schemas.microsoft.com/office/drawing/2014/main" val="2968131600"/>
                    </a:ext>
                  </a:extLst>
                </a:gridCol>
              </a:tblGrid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Stolperstein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Lösung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154589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REST API funktioniert nicht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1.  REST API in Lambda Funktion erstellen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de-DE" sz="1050" kern="1200" dirty="0">
                          <a:solidFill>
                            <a:schemeClr val="dk1"/>
                          </a:solidFill>
                        </a:rPr>
                        <a:t>oder</a:t>
                      </a:r>
                      <a:r>
                        <a:rPr lang="de-DE" sz="1400" dirty="0"/>
                        <a:t>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de-DE" sz="1400" dirty="0"/>
                        <a:t>2. HTTP API nutzen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581035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Libs fehlen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1.  Libs herunterladen mit pip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de-DE" sz="1400" dirty="0"/>
                        <a:t>2. Zusammen mit dem Skript als ZIP hochladen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400359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GitHub API-Error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Es sind nur 60 Request/h erlaubt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de-DE" sz="1400" dirty="0"/>
                        <a:t>➔ GitHub Key nutzen (5000 R/h)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8044339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Timeout-Fehler (Lambda)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Lambda Timeout in Einstellung erhöhen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067824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Fehlermeldung „Rechte fehlen“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Full-Access Rechte im Service geben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360997"/>
                  </a:ext>
                </a:extLst>
              </a:tr>
            </a:tbl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5B289447-2D46-4C18-B0A0-4D38AEC3B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1179" y="2054088"/>
            <a:ext cx="1112060" cy="13463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2847504-8637-4E0C-A940-DF3ACD1B7B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8" r="20954"/>
          <a:stretch/>
        </p:blipFill>
        <p:spPr>
          <a:xfrm flipH="1">
            <a:off x="8966237" y="5695542"/>
            <a:ext cx="745555" cy="68829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4791450-D47C-4229-8D12-E8160F932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5096" y="5695542"/>
            <a:ext cx="744773" cy="688294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8F22365-4F6A-4263-8D2B-271F944DF704}"/>
              </a:ext>
            </a:extLst>
          </p:cNvPr>
          <p:cNvCxnSpPr>
            <a:cxnSpLocks/>
          </p:cNvCxnSpPr>
          <p:nvPr/>
        </p:nvCxnSpPr>
        <p:spPr>
          <a:xfrm>
            <a:off x="9937209" y="3439837"/>
            <a:ext cx="0" cy="41109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F2E1032-731E-4992-B2DB-421541FADB1A}"/>
              </a:ext>
            </a:extLst>
          </p:cNvPr>
          <p:cNvCxnSpPr>
            <a:cxnSpLocks/>
          </p:cNvCxnSpPr>
          <p:nvPr/>
        </p:nvCxnSpPr>
        <p:spPr>
          <a:xfrm flipH="1">
            <a:off x="9359335" y="5129911"/>
            <a:ext cx="215986" cy="5374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4EDC99-174A-4034-BFF5-6C36CE1E8279}"/>
              </a:ext>
            </a:extLst>
          </p:cNvPr>
          <p:cNvCxnSpPr>
            <a:cxnSpLocks/>
          </p:cNvCxnSpPr>
          <p:nvPr/>
        </p:nvCxnSpPr>
        <p:spPr>
          <a:xfrm>
            <a:off x="10539503" y="5166170"/>
            <a:ext cx="179621" cy="5374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AFDE67A-D4BC-4DB2-8084-B137487CC380}"/>
              </a:ext>
            </a:extLst>
          </p:cNvPr>
          <p:cNvSpPr txBox="1"/>
          <p:nvPr/>
        </p:nvSpPr>
        <p:spPr>
          <a:xfrm>
            <a:off x="8901701" y="6383834"/>
            <a:ext cx="91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3CFE638-BD01-45B8-B81F-F6FB3597A58A}"/>
              </a:ext>
            </a:extLst>
          </p:cNvPr>
          <p:cNvSpPr txBox="1"/>
          <p:nvPr/>
        </p:nvSpPr>
        <p:spPr>
          <a:xfrm>
            <a:off x="10273549" y="6383835"/>
            <a:ext cx="91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GitLab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CC00DBA-67C7-4E1D-AE09-C33663C790F3}"/>
              </a:ext>
            </a:extLst>
          </p:cNvPr>
          <p:cNvSpPr txBox="1"/>
          <p:nvPr/>
        </p:nvSpPr>
        <p:spPr>
          <a:xfrm>
            <a:off x="10004876" y="3510840"/>
            <a:ext cx="9577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1"/>
                </a:solidFill>
              </a:rPr>
              <a:t>Triggert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57D48C-8F83-4F09-84C2-404E79A525B4}"/>
              </a:ext>
            </a:extLst>
          </p:cNvPr>
          <p:cNvSpPr txBox="1"/>
          <p:nvPr/>
        </p:nvSpPr>
        <p:spPr>
          <a:xfrm>
            <a:off x="9564593" y="5334318"/>
            <a:ext cx="9577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1"/>
                </a:solidFill>
              </a:rPr>
              <a:t>REST-APIs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6B1F733-B0B2-46F8-9A7B-866C75A45D6F}"/>
              </a:ext>
            </a:extLst>
          </p:cNvPr>
          <p:cNvCxnSpPr>
            <a:cxnSpLocks/>
          </p:cNvCxnSpPr>
          <p:nvPr/>
        </p:nvCxnSpPr>
        <p:spPr>
          <a:xfrm flipH="1">
            <a:off x="9936650" y="1561239"/>
            <a:ext cx="559" cy="4638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562A70F9-B2A9-48C1-810C-C387AC373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56" y="815378"/>
            <a:ext cx="983187" cy="688293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3E5AC9EF-3741-4C71-9FB1-6AB93D672EE5}"/>
              </a:ext>
            </a:extLst>
          </p:cNvPr>
          <p:cNvSpPr txBox="1"/>
          <p:nvPr/>
        </p:nvSpPr>
        <p:spPr>
          <a:xfrm>
            <a:off x="10151399" y="946417"/>
            <a:ext cx="11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Nutzer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32F6DC-B254-4582-840D-50BDA0234253}"/>
              </a:ext>
            </a:extLst>
          </p:cNvPr>
          <p:cNvSpPr txBox="1"/>
          <p:nvPr/>
        </p:nvSpPr>
        <p:spPr>
          <a:xfrm>
            <a:off x="10043444" y="1651714"/>
            <a:ext cx="13436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1"/>
                </a:solidFill>
              </a:rPr>
              <a:t>GET-Request</a:t>
            </a:r>
          </a:p>
        </p:txBody>
      </p:sp>
    </p:spTree>
    <p:extLst>
      <p:ext uri="{BB962C8B-B14F-4D97-AF65-F5344CB8AC3E}">
        <p14:creationId xmlns:p14="http://schemas.microsoft.com/office/powerpoint/2010/main" val="15105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0F325BC-325B-4621-8995-FE30AAA49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6"/>
          <a:stretch/>
        </p:blipFill>
        <p:spPr>
          <a:xfrm>
            <a:off x="0" y="0"/>
            <a:ext cx="838200" cy="68796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BAADA5-3132-4919-A7DE-CE746A08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418"/>
          </a:xfrm>
        </p:spPr>
        <p:txBody>
          <a:bodyPr>
            <a:normAutofit/>
          </a:bodyPr>
          <a:lstStyle/>
          <a:p>
            <a:r>
              <a:rPr lang="de-DE" sz="2800" dirty="0"/>
              <a:t>Automatisiertes Bereitstellen einer Java-Webapplikation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D7E039-849A-421B-85AE-22DF836BA6D4}"/>
              </a:ext>
            </a:extLst>
          </p:cNvPr>
          <p:cNvSpPr/>
          <p:nvPr/>
        </p:nvSpPr>
        <p:spPr>
          <a:xfrm>
            <a:off x="673407" y="480397"/>
            <a:ext cx="164793" cy="4803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B6E480-9511-498B-9A03-59797F5940AE}"/>
              </a:ext>
            </a:extLst>
          </p:cNvPr>
          <p:cNvSpPr txBox="1"/>
          <p:nvPr/>
        </p:nvSpPr>
        <p:spPr>
          <a:xfrm>
            <a:off x="1179639" y="1175544"/>
            <a:ext cx="7209344" cy="1661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Als 		Anwender</a:t>
            </a:r>
          </a:p>
          <a:p>
            <a:endParaRPr lang="de-DE" sz="600" dirty="0"/>
          </a:p>
          <a:p>
            <a:r>
              <a:rPr lang="de-DE" dirty="0"/>
              <a:t>Möchte ich	ein Service 	</a:t>
            </a:r>
          </a:p>
          <a:p>
            <a:endParaRPr lang="de-DE" sz="600" dirty="0"/>
          </a:p>
          <a:p>
            <a:r>
              <a:rPr lang="de-DE" dirty="0"/>
              <a:t>Damit ich 	ohne das Einrichten eines eigenen Servers mit 		wenig Aufwand eine Webapplikation online 		bereitstellen kann 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F9341822-82AE-4B0E-B8D6-5C943B068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30954"/>
              </p:ext>
            </p:extLst>
          </p:nvPr>
        </p:nvGraphicFramePr>
        <p:xfrm>
          <a:off x="1179639" y="3364780"/>
          <a:ext cx="7209353" cy="2749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30967">
                  <a:extLst>
                    <a:ext uri="{9D8B030D-6E8A-4147-A177-3AD203B41FA5}">
                      <a16:colId xmlns:a16="http://schemas.microsoft.com/office/drawing/2014/main" val="1882297673"/>
                    </a:ext>
                  </a:extLst>
                </a:gridCol>
                <a:gridCol w="4278386">
                  <a:extLst>
                    <a:ext uri="{9D8B030D-6E8A-4147-A177-3AD203B41FA5}">
                      <a16:colId xmlns:a16="http://schemas.microsoft.com/office/drawing/2014/main" val="2968131600"/>
                    </a:ext>
                  </a:extLst>
                </a:gridCol>
              </a:tblGrid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Stolperstein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Lösung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154589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Webservice ist nicht erreichbar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Server Port 5000 setzen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581035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Healthanzeige ständig rot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1.  Response-Codes in Webapplikation einbauen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de-DE" sz="1400" dirty="0"/>
                        <a:t>2. Falls Default-Root (/) nicht genutzt wird trotzdem bei Aufruf Code 2xx zurückgeben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4003592"/>
                  </a:ext>
                </a:extLst>
              </a:tr>
              <a:tr h="5367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Keine Pausierung möglich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de-DE" sz="1400" dirty="0"/>
                        <a:t>Terminieren der Umgebung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Jars bleiben erhalten und können schnell wieder geladen werden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/>
                        <a:t>Settings sollten ex- und importiert werden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8044339"/>
                  </a:ext>
                </a:extLst>
              </a:tr>
            </a:tbl>
          </a:graphicData>
        </a:graphic>
      </p:graphicFrame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11ADB64-3EA0-4BEA-B4C4-D1006BA04984}"/>
              </a:ext>
            </a:extLst>
          </p:cNvPr>
          <p:cNvGrpSpPr/>
          <p:nvPr/>
        </p:nvGrpSpPr>
        <p:grpSpPr>
          <a:xfrm>
            <a:off x="8790076" y="2826090"/>
            <a:ext cx="2106179" cy="2067425"/>
            <a:chOff x="8833206" y="2860594"/>
            <a:chExt cx="2106179" cy="206742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3968427-455F-4C3F-A1A6-B8A86045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206" y="2860594"/>
              <a:ext cx="2067425" cy="206742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C7746D9-A9EA-49D1-A08A-0D514D707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4254" y="2867557"/>
              <a:ext cx="735131" cy="974848"/>
            </a:xfrm>
            <a:prstGeom prst="rect">
              <a:avLst/>
            </a:prstGeom>
          </p:spPr>
        </p:pic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E1358D5B-FCE8-455F-8014-3EF110E590CD}"/>
              </a:ext>
            </a:extLst>
          </p:cNvPr>
          <p:cNvSpPr txBox="1"/>
          <p:nvPr/>
        </p:nvSpPr>
        <p:spPr>
          <a:xfrm>
            <a:off x="10714587" y="3477715"/>
            <a:ext cx="119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Elastic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Beanstalk 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(Java)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93732BC-A667-4570-BFEB-5FC904583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350" y="1362245"/>
            <a:ext cx="1346426" cy="942583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75D7EF8-2A8B-4CC1-B9FF-7020CABDC721}"/>
              </a:ext>
            </a:extLst>
          </p:cNvPr>
          <p:cNvCxnSpPr>
            <a:cxnSpLocks/>
          </p:cNvCxnSpPr>
          <p:nvPr/>
        </p:nvCxnSpPr>
        <p:spPr>
          <a:xfrm>
            <a:off x="9819341" y="2400177"/>
            <a:ext cx="0" cy="56752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6AEFA15-5A6A-4A34-A59A-39CE9C4C75C3}"/>
              </a:ext>
            </a:extLst>
          </p:cNvPr>
          <p:cNvSpPr txBox="1"/>
          <p:nvPr/>
        </p:nvSpPr>
        <p:spPr>
          <a:xfrm>
            <a:off x="9984353" y="2459245"/>
            <a:ext cx="134642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1"/>
                </a:solidFill>
              </a:rPr>
              <a:t>lädt .jar hoch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D8145844-FFE2-43A2-8A79-EA27070B4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263" y="5414776"/>
            <a:ext cx="1346426" cy="942583"/>
          </a:xfrm>
          <a:prstGeom prst="rect">
            <a:avLst/>
          </a:prstGeom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2BCCC45-5864-4752-B403-611539DC1BF7}"/>
              </a:ext>
            </a:extLst>
          </p:cNvPr>
          <p:cNvCxnSpPr>
            <a:cxnSpLocks/>
          </p:cNvCxnSpPr>
          <p:nvPr/>
        </p:nvCxnSpPr>
        <p:spPr>
          <a:xfrm>
            <a:off x="9839635" y="4739700"/>
            <a:ext cx="0" cy="56752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EFD2B22D-CB35-47D5-B791-5EA0BFA41670}"/>
              </a:ext>
            </a:extLst>
          </p:cNvPr>
          <p:cNvSpPr txBox="1"/>
          <p:nvPr/>
        </p:nvSpPr>
        <p:spPr>
          <a:xfrm>
            <a:off x="10014080" y="4643419"/>
            <a:ext cx="154507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accent1"/>
                </a:solidFill>
              </a:rPr>
              <a:t>Kann Webapplikation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nutzen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3E7526B-AA98-4985-A45A-4ED1836BAB8C}"/>
              </a:ext>
            </a:extLst>
          </p:cNvPr>
          <p:cNvSpPr txBox="1"/>
          <p:nvPr/>
        </p:nvSpPr>
        <p:spPr>
          <a:xfrm>
            <a:off x="10300172" y="1630865"/>
            <a:ext cx="11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Entwickler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3C4268D-653D-464B-8C29-7008204B2335}"/>
              </a:ext>
            </a:extLst>
          </p:cNvPr>
          <p:cNvSpPr txBox="1"/>
          <p:nvPr/>
        </p:nvSpPr>
        <p:spPr>
          <a:xfrm>
            <a:off x="10366987" y="5716790"/>
            <a:ext cx="1192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40531342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323</Words>
  <Application>Microsoft Office PowerPoint</Application>
  <PresentationFormat>Breitbild</PresentationFormat>
  <Paragraphs>88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Cloud Computing 3</vt:lpstr>
      <vt:lpstr>S3 – Überwachung Bucketgröße</vt:lpstr>
      <vt:lpstr>GitInfo-API</vt:lpstr>
      <vt:lpstr>Automatisiertes Bereitstellen einer Java-Webapplikation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3</dc:title>
  <dc:creator>G18PI-Lempert-K</dc:creator>
  <cp:lastModifiedBy>G180196PI@dhge.onmicrosoft.com</cp:lastModifiedBy>
  <cp:revision>16</cp:revision>
  <dcterms:created xsi:type="dcterms:W3CDTF">2021-03-16T08:42:22Z</dcterms:created>
  <dcterms:modified xsi:type="dcterms:W3CDTF">2021-03-16T18:32:12Z</dcterms:modified>
</cp:coreProperties>
</file>