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4"/>
  </p:sldMasterIdLst>
  <p:notesMasterIdLst>
    <p:notesMasterId r:id="rId27"/>
  </p:notesMasterIdLst>
  <p:sldIdLst>
    <p:sldId id="256" r:id="rId5"/>
    <p:sldId id="257" r:id="rId6"/>
    <p:sldId id="258" r:id="rId7"/>
    <p:sldId id="264" r:id="rId8"/>
    <p:sldId id="267" r:id="rId9"/>
    <p:sldId id="260" r:id="rId10"/>
    <p:sldId id="277" r:id="rId11"/>
    <p:sldId id="278" r:id="rId12"/>
    <p:sldId id="261" r:id="rId13"/>
    <p:sldId id="279" r:id="rId14"/>
    <p:sldId id="268" r:id="rId15"/>
    <p:sldId id="269" r:id="rId16"/>
    <p:sldId id="276" r:id="rId17"/>
    <p:sldId id="259" r:id="rId18"/>
    <p:sldId id="271" r:id="rId19"/>
    <p:sldId id="272" r:id="rId20"/>
    <p:sldId id="262" r:id="rId21"/>
    <p:sldId id="275" r:id="rId22"/>
    <p:sldId id="263" r:id="rId23"/>
    <p:sldId id="280" r:id="rId24"/>
    <p:sldId id="273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67F2B-A179-4C53-82B9-0C05B5487111}" v="239" dt="2025-04-06T17:35:4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9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rto Dekenó Maho" userId="71b5e1b2-0f9d-4b30-ae49-a5571cf42ca2" providerId="ADAL" clId="{45D67F2B-A179-4C53-82B9-0C05B5487111}"/>
    <pc:docChg chg="undo redo custSel addSld delSld modSld sldOrd">
      <pc:chgData name="Alberto Dekenó Maho" userId="71b5e1b2-0f9d-4b30-ae49-a5571cf42ca2" providerId="ADAL" clId="{45D67F2B-A179-4C53-82B9-0C05B5487111}" dt="2025-04-06T17:36:08.242" v="5715" actId="14100"/>
      <pc:docMkLst>
        <pc:docMk/>
      </pc:docMkLst>
      <pc:sldChg chg="addSp delSp modSp mod addAnim delAnim">
        <pc:chgData name="Alberto Dekenó Maho" userId="71b5e1b2-0f9d-4b30-ae49-a5571cf42ca2" providerId="ADAL" clId="{45D67F2B-A179-4C53-82B9-0C05B5487111}" dt="2025-03-31T18:00:51.896" v="5705" actId="1076"/>
        <pc:sldMkLst>
          <pc:docMk/>
          <pc:sldMk cId="3488274883" sldId="256"/>
        </pc:sldMkLst>
        <pc:spChg chg="mod">
          <ac:chgData name="Alberto Dekenó Maho" userId="71b5e1b2-0f9d-4b30-ae49-a5571cf42ca2" providerId="ADAL" clId="{45D67F2B-A179-4C53-82B9-0C05B5487111}" dt="2025-03-31T18:00:22.208" v="5702" actId="1076"/>
          <ac:spMkLst>
            <pc:docMk/>
            <pc:sldMk cId="3488274883" sldId="256"/>
            <ac:spMk id="2" creationId="{4C65DA64-5FC8-761B-C420-1C6E68DDC62D}"/>
          </ac:spMkLst>
        </pc:spChg>
        <pc:spChg chg="mod">
          <ac:chgData name="Alberto Dekenó Maho" userId="71b5e1b2-0f9d-4b30-ae49-a5571cf42ca2" providerId="ADAL" clId="{45D67F2B-A179-4C53-82B9-0C05B5487111}" dt="2025-03-31T18:00:17.416" v="5701" actId="14100"/>
          <ac:spMkLst>
            <pc:docMk/>
            <pc:sldMk cId="3488274883" sldId="256"/>
            <ac:spMk id="3" creationId="{7ED3839A-B042-1128-B50D-0EB8492772E4}"/>
          </ac:spMkLst>
        </pc:spChg>
        <pc:spChg chg="add mod">
          <ac:chgData name="Alberto Dekenó Maho" userId="71b5e1b2-0f9d-4b30-ae49-a5571cf42ca2" providerId="ADAL" clId="{45D67F2B-A179-4C53-82B9-0C05B5487111}" dt="2025-03-31T10:02:13.387" v="3404" actId="21"/>
          <ac:spMkLst>
            <pc:docMk/>
            <pc:sldMk cId="3488274883" sldId="256"/>
            <ac:spMk id="5" creationId="{D03CBC32-B855-E24B-D9ED-D9BB5575622C}"/>
          </ac:spMkLst>
        </pc:spChg>
        <pc:spChg chg="add mod">
          <ac:chgData name="Alberto Dekenó Maho" userId="71b5e1b2-0f9d-4b30-ae49-a5571cf42ca2" providerId="ADAL" clId="{45D67F2B-A179-4C53-82B9-0C05B5487111}" dt="2025-03-31T18:00:51.896" v="5705" actId="1076"/>
          <ac:spMkLst>
            <pc:docMk/>
            <pc:sldMk cId="3488274883" sldId="256"/>
            <ac:spMk id="7" creationId="{81835D6D-00AC-B615-7B64-A414886458BB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88274883" sldId="256"/>
            <ac:spMk id="45" creationId="{310E06F9-9F12-4D1B-92C0-4B30818D093E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88274883" sldId="256"/>
            <ac:spMk id="46" creationId="{7DA29CF3-8B8B-4DDF-A19B-72E0059DD5DC}"/>
          </ac:spMkLst>
        </pc:spChg>
        <pc:grpChg chg="add">
          <ac:chgData name="Alberto Dekenó Maho" userId="71b5e1b2-0f9d-4b30-ae49-a5571cf42ca2" providerId="ADAL" clId="{45D67F2B-A179-4C53-82B9-0C05B5487111}" dt="2025-03-12T09:41:22.096" v="4" actId="26606"/>
          <ac:grpSpMkLst>
            <pc:docMk/>
            <pc:sldMk cId="3488274883" sldId="256"/>
            <ac:grpSpMk id="47" creationId="{2C96D671-CB09-4A40-87DE-E5042068B0E0}"/>
          </ac:grpSpMkLst>
        </pc:grpChg>
        <pc:picChg chg="mod ord">
          <ac:chgData name="Alberto Dekenó Maho" userId="71b5e1b2-0f9d-4b30-ae49-a5571cf42ca2" providerId="ADAL" clId="{45D67F2B-A179-4C53-82B9-0C05B5487111}" dt="2025-03-31T18:00:45.752" v="5704" actId="1076"/>
          <ac:picMkLst>
            <pc:docMk/>
            <pc:sldMk cId="3488274883" sldId="256"/>
            <ac:picMk id="4" creationId="{3DF95DAC-C521-132A-41CE-7C7018E17C30}"/>
          </ac:picMkLst>
        </pc:picChg>
      </pc:sldChg>
      <pc:sldChg chg="modSp mod">
        <pc:chgData name="Alberto Dekenó Maho" userId="71b5e1b2-0f9d-4b30-ae49-a5571cf42ca2" providerId="ADAL" clId="{45D67F2B-A179-4C53-82B9-0C05B5487111}" dt="2025-03-31T10:04:28.511" v="3478"/>
        <pc:sldMkLst>
          <pc:docMk/>
          <pc:sldMk cId="2617040061" sldId="257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617040061" sldId="257"/>
            <ac:spMk id="2" creationId="{CA18BA40-1E0D-8BE8-671C-D0ACFEF27B5F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617040061" sldId="257"/>
            <ac:spMk id="3" creationId="{68C7D65F-5352-8EFC-3647-D9D549BCD016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617040061" sldId="257"/>
            <ac:spMk id="9" creationId="{8651CFA9-6065-4243-AC48-858E359780B1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617040061" sldId="257"/>
            <ac:spMk id="11" creationId="{37962AE0-6A1C-4B76-9D52-10E5E6D7D3BB}"/>
          </ac:spMkLst>
        </pc:spChg>
        <pc:graphicFrameChg chg="mod modGraphic">
          <ac:chgData name="Alberto Dekenó Maho" userId="71b5e1b2-0f9d-4b30-ae49-a5571cf42ca2" providerId="ADAL" clId="{45D67F2B-A179-4C53-82B9-0C05B5487111}" dt="2025-03-31T10:04:28.511" v="3478"/>
          <ac:graphicFrameMkLst>
            <pc:docMk/>
            <pc:sldMk cId="2617040061" sldId="257"/>
            <ac:graphicFrameMk id="5" creationId="{F3196BE4-0887-076D-6FEE-823F175385FC}"/>
          </ac:graphicFrameMkLst>
        </pc:graphicFrameChg>
      </pc:sldChg>
      <pc:sldChg chg="modSp mod">
        <pc:chgData name="Alberto Dekenó Maho" userId="71b5e1b2-0f9d-4b30-ae49-a5571cf42ca2" providerId="ADAL" clId="{45D67F2B-A179-4C53-82B9-0C05B5487111}" dt="2025-03-31T18:01:23.797" v="5706" actId="33524"/>
        <pc:sldMkLst>
          <pc:docMk/>
          <pc:sldMk cId="3319669680" sldId="258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319669680" sldId="258"/>
            <ac:spMk id="2" creationId="{7BDEDD5D-E7F1-8140-173C-665C2A69AB10}"/>
          </ac:spMkLst>
        </pc:spChg>
        <pc:spChg chg="mod">
          <ac:chgData name="Alberto Dekenó Maho" userId="71b5e1b2-0f9d-4b30-ae49-a5571cf42ca2" providerId="ADAL" clId="{45D67F2B-A179-4C53-82B9-0C05B5487111}" dt="2025-03-31T18:01:23.797" v="5706" actId="33524"/>
          <ac:spMkLst>
            <pc:docMk/>
            <pc:sldMk cId="3319669680" sldId="258"/>
            <ac:spMk id="3" creationId="{2B957991-28C4-4415-96FC-918B712479C9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319669680" sldId="258"/>
            <ac:spMk id="4" creationId="{7C94C103-81C4-F21B-E2A8-5F45CD8931C6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319669680" sldId="258"/>
            <ac:spMk id="8" creationId="{8651CFA9-6065-4243-AC48-858E359780B1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319669680" sldId="258"/>
            <ac:spMk id="10" creationId="{F8B048C4-AB77-4182-B261-2C9BE59621FF}"/>
          </ac:spMkLst>
        </pc:spChg>
      </pc:sldChg>
      <pc:sldChg chg="addSp modSp mod">
        <pc:chgData name="Alberto Dekenó Maho" userId="71b5e1b2-0f9d-4b30-ae49-a5571cf42ca2" providerId="ADAL" clId="{45D67F2B-A179-4C53-82B9-0C05B5487111}" dt="2025-03-31T14:54:31.372" v="4244" actId="20577"/>
        <pc:sldMkLst>
          <pc:docMk/>
          <pc:sldMk cId="249945729" sldId="259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49945729" sldId="259"/>
            <ac:spMk id="2" creationId="{ED60F86D-B351-79DD-8C76-87DCDB64CB70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49945729" sldId="259"/>
            <ac:spMk id="3" creationId="{572226EE-036E-9D64-EF24-71CCC64C5317}"/>
          </ac:spMkLst>
        </pc:spChg>
        <pc:spChg chg="add mod">
          <ac:chgData name="Alberto Dekenó Maho" userId="71b5e1b2-0f9d-4b30-ae49-a5571cf42ca2" providerId="ADAL" clId="{45D67F2B-A179-4C53-82B9-0C05B5487111}" dt="2025-03-31T14:54:31.372" v="4244" actId="20577"/>
          <ac:spMkLst>
            <pc:docMk/>
            <pc:sldMk cId="249945729" sldId="259"/>
            <ac:spMk id="4" creationId="{0FCD79CA-E863-AE11-22DC-606EB6044070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49945729" sldId="259"/>
            <ac:spMk id="8" creationId="{0BABF38A-8A0D-492E-BD20-6CF4D46B50B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49945729" sldId="259"/>
            <ac:spMk id="12" creationId="{2D924463-4DB7-437D-85B1-7EE5042DE52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49945729" sldId="259"/>
            <ac:spMk id="14" creationId="{C8884498-8C0E-4CE3-A52C-4D46CFCBD241}"/>
          </ac:spMkLst>
        </pc:spChg>
      </pc:sldChg>
      <pc:sldChg chg="addSp modSp mod ord">
        <pc:chgData name="Alberto Dekenó Maho" userId="71b5e1b2-0f9d-4b30-ae49-a5571cf42ca2" providerId="ADAL" clId="{45D67F2B-A179-4C53-82B9-0C05B5487111}" dt="2025-03-31T14:10:22.751" v="3890" actId="20577"/>
        <pc:sldMkLst>
          <pc:docMk/>
          <pc:sldMk cId="2878227509" sldId="260"/>
        </pc:sldMkLst>
        <pc:spChg chg="mod">
          <ac:chgData name="Alberto Dekenó Maho" userId="71b5e1b2-0f9d-4b30-ae49-a5571cf42ca2" providerId="ADAL" clId="{45D67F2B-A179-4C53-82B9-0C05B5487111}" dt="2025-03-31T10:04:23.529" v="3475" actId="20577"/>
          <ac:spMkLst>
            <pc:docMk/>
            <pc:sldMk cId="2878227509" sldId="260"/>
            <ac:spMk id="2" creationId="{1CA597C7-6769-222D-6BE8-91D5D50BD150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878227509" sldId="260"/>
            <ac:spMk id="3" creationId="{19DD4B9E-003B-D310-6D65-685F61B35E1F}"/>
          </ac:spMkLst>
        </pc:spChg>
        <pc:spChg chg="add mod">
          <ac:chgData name="Alberto Dekenó Maho" userId="71b5e1b2-0f9d-4b30-ae49-a5571cf42ca2" providerId="ADAL" clId="{45D67F2B-A179-4C53-82B9-0C05B5487111}" dt="2025-03-31T14:10:22.751" v="3890" actId="20577"/>
          <ac:spMkLst>
            <pc:docMk/>
            <pc:sldMk cId="2878227509" sldId="260"/>
            <ac:spMk id="4" creationId="{6E288009-1F36-870F-2FC5-11704708436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878227509" sldId="260"/>
            <ac:spMk id="8" creationId="{0BABF38A-8A0D-492E-BD20-6CF4D46B50B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878227509" sldId="260"/>
            <ac:spMk id="12" creationId="{2D924463-4DB7-437D-85B1-7EE5042DE52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878227509" sldId="260"/>
            <ac:spMk id="14" creationId="{C8884498-8C0E-4CE3-A52C-4D46CFCBD241}"/>
          </ac:spMkLst>
        </pc:spChg>
      </pc:sldChg>
      <pc:sldChg chg="addSp modSp mod">
        <pc:chgData name="Alberto Dekenó Maho" userId="71b5e1b2-0f9d-4b30-ae49-a5571cf42ca2" providerId="ADAL" clId="{45D67F2B-A179-4C53-82B9-0C05B5487111}" dt="2025-03-31T14:53:56.736" v="4181" actId="20577"/>
        <pc:sldMkLst>
          <pc:docMk/>
          <pc:sldMk cId="4026024948" sldId="261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4026024948" sldId="261"/>
            <ac:spMk id="2" creationId="{82C42596-0E20-F642-E709-F17187BF5B06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4026024948" sldId="261"/>
            <ac:spMk id="3" creationId="{BCC4C05F-0151-723C-7113-D6846A3B7194}"/>
          </ac:spMkLst>
        </pc:spChg>
        <pc:spChg chg="add mod">
          <ac:chgData name="Alberto Dekenó Maho" userId="71b5e1b2-0f9d-4b30-ae49-a5571cf42ca2" providerId="ADAL" clId="{45D67F2B-A179-4C53-82B9-0C05B5487111}" dt="2025-03-31T14:53:56.736" v="4181" actId="20577"/>
          <ac:spMkLst>
            <pc:docMk/>
            <pc:sldMk cId="4026024948" sldId="261"/>
            <ac:spMk id="4" creationId="{218D0483-4FFA-F6E1-382A-71319F0EA4EC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4026024948" sldId="261"/>
            <ac:spMk id="8" creationId="{0BABF38A-8A0D-492E-BD20-6CF4D46B50B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4026024948" sldId="261"/>
            <ac:spMk id="12" creationId="{2D924463-4DB7-437D-85B1-7EE5042DE52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4026024948" sldId="261"/>
            <ac:spMk id="14" creationId="{C8884498-8C0E-4CE3-A52C-4D46CFCBD241}"/>
          </ac:spMkLst>
        </pc:spChg>
      </pc:sldChg>
      <pc:sldChg chg="modSp mod">
        <pc:chgData name="Alberto Dekenó Maho" userId="71b5e1b2-0f9d-4b30-ae49-a5571cf42ca2" providerId="ADAL" clId="{45D67F2B-A179-4C53-82B9-0C05B5487111}" dt="2025-03-31T14:54:52.347" v="4296" actId="20577"/>
        <pc:sldMkLst>
          <pc:docMk/>
          <pc:sldMk cId="1927638608" sldId="262"/>
        </pc:sldMkLst>
        <pc:spChg chg="mod">
          <ac:chgData name="Alberto Dekenó Maho" userId="71b5e1b2-0f9d-4b30-ae49-a5571cf42ca2" providerId="ADAL" clId="{45D67F2B-A179-4C53-82B9-0C05B5487111}" dt="2025-03-12T14:45:50.730" v="2809" actId="2711"/>
          <ac:spMkLst>
            <pc:docMk/>
            <pc:sldMk cId="1927638608" sldId="262"/>
            <ac:spMk id="2" creationId="{052D10F1-265D-3BE2-D4F4-E172699D91F1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927638608" sldId="262"/>
            <ac:spMk id="3" creationId="{4312B114-7F27-6E64-B259-F094853564B8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927638608" sldId="262"/>
            <ac:spMk id="38" creationId="{8651CFA9-6065-4243-AC48-858E359780B1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927638608" sldId="262"/>
            <ac:spMk id="39" creationId="{F8B048C4-AB77-4182-B261-2C9BE59621FF}"/>
          </ac:spMkLst>
        </pc:spChg>
        <pc:spChg chg="mod">
          <ac:chgData name="Alberto Dekenó Maho" userId="71b5e1b2-0f9d-4b30-ae49-a5571cf42ca2" providerId="ADAL" clId="{45D67F2B-A179-4C53-82B9-0C05B5487111}" dt="2025-03-31T14:54:52.347" v="4296" actId="20577"/>
          <ac:spMkLst>
            <pc:docMk/>
            <pc:sldMk cId="1927638608" sldId="262"/>
            <ac:spMk id="42" creationId="{7EF24C40-7C55-0C09-902C-F3C47E9B465E}"/>
          </ac:spMkLst>
        </pc:spChg>
      </pc:sldChg>
      <pc:sldChg chg="addSp modSp mod">
        <pc:chgData name="Alberto Dekenó Maho" userId="71b5e1b2-0f9d-4b30-ae49-a5571cf42ca2" providerId="ADAL" clId="{45D67F2B-A179-4C53-82B9-0C05B5487111}" dt="2025-03-31T17:41:53.826" v="5124" actId="20577"/>
        <pc:sldMkLst>
          <pc:docMk/>
          <pc:sldMk cId="3224119291" sldId="263"/>
        </pc:sldMkLst>
        <pc:spChg chg="mod">
          <ac:chgData name="Alberto Dekenó Maho" userId="71b5e1b2-0f9d-4b30-ae49-a5571cf42ca2" providerId="ADAL" clId="{45D67F2B-A179-4C53-82B9-0C05B5487111}" dt="2025-03-12T14:45:58.355" v="2811" actId="2711"/>
          <ac:spMkLst>
            <pc:docMk/>
            <pc:sldMk cId="3224119291" sldId="263"/>
            <ac:spMk id="2" creationId="{C89606E6-6DCA-D59C-1189-87E2AF523EBF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224119291" sldId="263"/>
            <ac:spMk id="3" creationId="{6214DE77-BED7-3D85-0C70-02798064AB90}"/>
          </ac:spMkLst>
        </pc:spChg>
        <pc:spChg chg="add mod">
          <ac:chgData name="Alberto Dekenó Maho" userId="71b5e1b2-0f9d-4b30-ae49-a5571cf42ca2" providerId="ADAL" clId="{45D67F2B-A179-4C53-82B9-0C05B5487111}" dt="2025-03-31T17:41:53.826" v="5124" actId="20577"/>
          <ac:spMkLst>
            <pc:docMk/>
            <pc:sldMk cId="3224119291" sldId="263"/>
            <ac:spMk id="4" creationId="{EA243C34-6879-FF9D-EBCD-AE000EC55BD9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224119291" sldId="263"/>
            <ac:spMk id="8" creationId="{0BABF38A-8A0D-492E-BD20-6CF4D46B50B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224119291" sldId="263"/>
            <ac:spMk id="12" creationId="{2D924463-4DB7-437D-85B1-7EE5042DE52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224119291" sldId="263"/>
            <ac:spMk id="14" creationId="{9F108545-2EA9-4B3E-915B-295949608005}"/>
          </ac:spMkLst>
        </pc:spChg>
      </pc:sldChg>
      <pc:sldChg chg="modSp mod">
        <pc:chgData name="Alberto Dekenó Maho" userId="71b5e1b2-0f9d-4b30-ae49-a5571cf42ca2" providerId="ADAL" clId="{45D67F2B-A179-4C53-82B9-0C05B5487111}" dt="2025-03-12T14:38:58.780" v="2708" actId="790"/>
        <pc:sldMkLst>
          <pc:docMk/>
          <pc:sldMk cId="733471722" sldId="264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733471722" sldId="264"/>
            <ac:spMk id="2" creationId="{14CF5960-1F6D-56B9-1042-F6183FDE56CB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733471722" sldId="264"/>
            <ac:spMk id="3" creationId="{08C30285-44A1-5773-FCF8-B4BCA962C808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733471722" sldId="264"/>
            <ac:spMk id="1030" creationId="{EC925D92-338F-C7BF-3946-EDB59CFA4D33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733471722" sldId="264"/>
            <ac:spMk id="1040" creationId="{A4FB2F27-3F7D-440E-A905-86607A926A29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733471722" sldId="264"/>
            <ac:spMk id="1041" creationId="{AF678C14-A033-4139-BCA9-8382B039648B}"/>
          </ac:spMkLst>
        </pc:spChg>
        <pc:picChg chg="mod">
          <ac:chgData name="Alberto Dekenó Maho" userId="71b5e1b2-0f9d-4b30-ae49-a5571cf42ca2" providerId="ADAL" clId="{45D67F2B-A179-4C53-82B9-0C05B5487111}" dt="2025-03-12T10:08:11.940" v="665" actId="1076"/>
          <ac:picMkLst>
            <pc:docMk/>
            <pc:sldMk cId="733471722" sldId="264"/>
            <ac:picMk id="1026" creationId="{0B8A9A36-67FE-C9FC-4D7E-AB93A44BB8BB}"/>
          </ac:picMkLst>
        </pc:picChg>
      </pc:sldChg>
      <pc:sldChg chg="del">
        <pc:chgData name="Alberto Dekenó Maho" userId="71b5e1b2-0f9d-4b30-ae49-a5571cf42ca2" providerId="ADAL" clId="{45D67F2B-A179-4C53-82B9-0C05B5487111}" dt="2025-03-12T10:01:43.699" v="88" actId="2696"/>
        <pc:sldMkLst>
          <pc:docMk/>
          <pc:sldMk cId="445144031" sldId="266"/>
        </pc:sldMkLst>
      </pc:sldChg>
      <pc:sldChg chg="addSp delSp modSp mod ord">
        <pc:chgData name="Alberto Dekenó Maho" userId="71b5e1b2-0f9d-4b30-ae49-a5571cf42ca2" providerId="ADAL" clId="{45D67F2B-A179-4C53-82B9-0C05B5487111}" dt="2025-03-12T14:49:59.145" v="3021" actId="20577"/>
        <pc:sldMkLst>
          <pc:docMk/>
          <pc:sldMk cId="937268991" sldId="267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937268991" sldId="267"/>
            <ac:spMk id="2" creationId="{932B873C-3947-1ECA-DFE7-28CF442CB341}"/>
          </ac:spMkLst>
        </pc:spChg>
        <pc:spChg chg="mod">
          <ac:chgData name="Alberto Dekenó Maho" userId="71b5e1b2-0f9d-4b30-ae49-a5571cf42ca2" providerId="ADAL" clId="{45D67F2B-A179-4C53-82B9-0C05B5487111}" dt="2025-03-12T14:49:59.145" v="3021" actId="20577"/>
          <ac:spMkLst>
            <pc:docMk/>
            <pc:sldMk cId="937268991" sldId="267"/>
            <ac:spMk id="3" creationId="{30AAEF92-46DA-FB84-DD9A-54705A45B812}"/>
          </ac:spMkLst>
        </pc:spChg>
        <pc:spChg chg="mod or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937268991" sldId="267"/>
            <ac:spMk id="5" creationId="{F6DA51CD-82B8-6157-F424-858E9CF9208E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937268991" sldId="267"/>
            <ac:spMk id="1039" creationId="{A4FB2F27-3F7D-440E-A905-86607A926A29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937268991" sldId="267"/>
            <ac:spMk id="1040" creationId="{AF678C14-A033-4139-BCA9-8382B039648B}"/>
          </ac:spMkLst>
        </pc:spChg>
        <pc:picChg chg="add mod">
          <ac:chgData name="Alberto Dekenó Maho" userId="71b5e1b2-0f9d-4b30-ae49-a5571cf42ca2" providerId="ADAL" clId="{45D67F2B-A179-4C53-82B9-0C05B5487111}" dt="2025-03-12T10:12:22.001" v="958" actId="26606"/>
          <ac:picMkLst>
            <pc:docMk/>
            <pc:sldMk cId="937268991" sldId="267"/>
            <ac:picMk id="1026" creationId="{EF834DFA-AF81-1945-54B1-C848C3086564}"/>
          </ac:picMkLst>
        </pc:picChg>
      </pc:sldChg>
      <pc:sldChg chg="delSp modSp mod">
        <pc:chgData name="Alberto Dekenó Maho" userId="71b5e1b2-0f9d-4b30-ae49-a5571cf42ca2" providerId="ADAL" clId="{45D67F2B-A179-4C53-82B9-0C05B5487111}" dt="2025-03-31T18:09:34.597" v="5707" actId="478"/>
        <pc:sldMkLst>
          <pc:docMk/>
          <pc:sldMk cId="3492484489" sldId="268"/>
        </pc:sldMkLst>
        <pc:spChg chg="mod">
          <ac:chgData name="Alberto Dekenó Maho" userId="71b5e1b2-0f9d-4b30-ae49-a5571cf42ca2" providerId="ADAL" clId="{45D67F2B-A179-4C53-82B9-0C05B5487111}" dt="2025-03-12T14:39:52.818" v="2712" actId="2711"/>
          <ac:spMkLst>
            <pc:docMk/>
            <pc:sldMk cId="3492484489" sldId="268"/>
            <ac:spMk id="2" creationId="{7F9BA80E-E8B2-07B4-38D9-249467510828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92484489" sldId="268"/>
            <ac:spMk id="3" creationId="{228FFEF2-0FBD-6DB6-83D3-45E3A22060F4}"/>
          </ac:spMkLst>
        </pc:spChg>
        <pc:spChg chg="mod">
          <ac:chgData name="Alberto Dekenó Maho" userId="71b5e1b2-0f9d-4b30-ae49-a5571cf42ca2" providerId="ADAL" clId="{45D67F2B-A179-4C53-82B9-0C05B5487111}" dt="2025-03-12T14:41:11.775" v="2731" actId="20577"/>
          <ac:spMkLst>
            <pc:docMk/>
            <pc:sldMk cId="3492484489" sldId="268"/>
            <ac:spMk id="8" creationId="{BB1B2847-1718-08C2-9B50-22687FDE6F53}"/>
          </ac:spMkLst>
        </pc:spChg>
        <pc:spChg chg="mod">
          <ac:chgData name="Alberto Dekenó Maho" userId="71b5e1b2-0f9d-4b30-ae49-a5571cf42ca2" providerId="ADAL" clId="{45D67F2B-A179-4C53-82B9-0C05B5487111}" dt="2025-03-12T14:41:14.152" v="2732" actId="20577"/>
          <ac:spMkLst>
            <pc:docMk/>
            <pc:sldMk cId="3492484489" sldId="268"/>
            <ac:spMk id="9" creationId="{62D4148B-EED1-CEC5-24A5-CCF367B2795B}"/>
          </ac:spMkLst>
        </pc:spChg>
        <pc:spChg chg="mod">
          <ac:chgData name="Alberto Dekenó Maho" userId="71b5e1b2-0f9d-4b30-ae49-a5571cf42ca2" providerId="ADAL" clId="{45D67F2B-A179-4C53-82B9-0C05B5487111}" dt="2025-03-12T14:41:16.231" v="2733" actId="20577"/>
          <ac:spMkLst>
            <pc:docMk/>
            <pc:sldMk cId="3492484489" sldId="268"/>
            <ac:spMk id="10" creationId="{6493533A-34B9-E546-32C0-080528FA842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92484489" sldId="268"/>
            <ac:spMk id="30" creationId="{4AB8125F-0FD8-48CD-9F43-73E5494EA774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92484489" sldId="268"/>
            <ac:spMk id="32" creationId="{0019DD6C-5899-4C07-864B-EB0A7D104ACF}"/>
          </ac:spMkLst>
        </pc:spChg>
      </pc:sldChg>
      <pc:sldChg chg="addSp delSp modSp mod">
        <pc:chgData name="Alberto Dekenó Maho" userId="71b5e1b2-0f9d-4b30-ae49-a5571cf42ca2" providerId="ADAL" clId="{45D67F2B-A179-4C53-82B9-0C05B5487111}" dt="2025-03-12T14:44:22.538" v="2803" actId="20577"/>
        <pc:sldMkLst>
          <pc:docMk/>
          <pc:sldMk cId="624844681" sldId="269"/>
        </pc:sldMkLst>
        <pc:spChg chg="mod">
          <ac:chgData name="Alberto Dekenó Maho" userId="71b5e1b2-0f9d-4b30-ae49-a5571cf42ca2" providerId="ADAL" clId="{45D67F2B-A179-4C53-82B9-0C05B5487111}" dt="2025-03-12T14:44:22.538" v="2803" actId="20577"/>
          <ac:spMkLst>
            <pc:docMk/>
            <pc:sldMk cId="624844681" sldId="269"/>
            <ac:spMk id="2" creationId="{D5528EBC-9264-1D3D-F4C6-0323FDEAEE56}"/>
          </ac:spMkLst>
        </pc:spChg>
        <pc:spChg chg="mod ord">
          <ac:chgData name="Alberto Dekenó Maho" userId="71b5e1b2-0f9d-4b30-ae49-a5571cf42ca2" providerId="ADAL" clId="{45D67F2B-A179-4C53-82B9-0C05B5487111}" dt="2025-03-12T14:42:14.515" v="2750" actId="1076"/>
          <ac:spMkLst>
            <pc:docMk/>
            <pc:sldMk cId="624844681" sldId="269"/>
            <ac:spMk id="3" creationId="{23AB8764-F55C-A5E5-61B2-138753A2568C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624844681" sldId="269"/>
            <ac:spMk id="7" creationId="{5CB195EB-8BA4-1712-192F-AE3F0BEDF6A0}"/>
          </ac:spMkLst>
        </pc:spChg>
        <pc:spChg chg="add mod">
          <ac:chgData name="Alberto Dekenó Maho" userId="71b5e1b2-0f9d-4b30-ae49-a5571cf42ca2" providerId="ADAL" clId="{45D67F2B-A179-4C53-82B9-0C05B5487111}" dt="2025-03-12T14:41:46.952" v="2741" actId="1076"/>
          <ac:spMkLst>
            <pc:docMk/>
            <pc:sldMk cId="624844681" sldId="269"/>
            <ac:spMk id="8" creationId="{DEA43F9B-58F9-C77B-1E65-82210571DEE0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624844681" sldId="269"/>
            <ac:spMk id="52" creationId="{8651CFA9-6065-4243-AC48-858E359780B1}"/>
          </ac:spMkLst>
        </pc:spChg>
        <pc:spChg chg="add 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624844681" sldId="269"/>
            <ac:spMk id="55" creationId="{5A8C81AE-8F0D-49F3-9FB4-334B0DCDF195}"/>
          </ac:spMkLst>
        </pc:spChg>
        <pc:picChg chg="mod">
          <ac:chgData name="Alberto Dekenó Maho" userId="71b5e1b2-0f9d-4b30-ae49-a5571cf42ca2" providerId="ADAL" clId="{45D67F2B-A179-4C53-82B9-0C05B5487111}" dt="2025-03-12T14:42:08.012" v="2749" actId="1076"/>
          <ac:picMkLst>
            <pc:docMk/>
            <pc:sldMk cId="624844681" sldId="269"/>
            <ac:picMk id="4" creationId="{9FE5A848-1B77-960B-478F-ACF0B93DA1B6}"/>
          </ac:picMkLst>
        </pc:picChg>
        <pc:picChg chg="add mod">
          <ac:chgData name="Alberto Dekenó Maho" userId="71b5e1b2-0f9d-4b30-ae49-a5571cf42ca2" providerId="ADAL" clId="{45D67F2B-A179-4C53-82B9-0C05B5487111}" dt="2025-03-12T14:42:17.303" v="2751" actId="1076"/>
          <ac:picMkLst>
            <pc:docMk/>
            <pc:sldMk cId="624844681" sldId="269"/>
            <ac:picMk id="1026" creationId="{D8A644A5-48A5-D3D9-50D6-3C6862279574}"/>
          </ac:picMkLst>
        </pc:picChg>
      </pc:sldChg>
      <pc:sldChg chg="addSp delSp modSp mod">
        <pc:chgData name="Alberto Dekenó Maho" userId="71b5e1b2-0f9d-4b30-ae49-a5571cf42ca2" providerId="ADAL" clId="{45D67F2B-A179-4C53-82B9-0C05B5487111}" dt="2025-03-31T11:47:33.161" v="3679" actId="1076"/>
        <pc:sldMkLst>
          <pc:docMk/>
          <pc:sldMk cId="958207867" sldId="271"/>
        </pc:sldMkLst>
        <pc:spChg chg="mo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2" creationId="{0F5CDF83-A056-C9D2-BE3B-9CCD6008B7B0}"/>
          </ac:spMkLst>
        </pc:spChg>
        <pc:spChg chg="mod or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3" creationId="{DCE3E78C-49C6-C937-1EBD-5E6AA88FBAE6}"/>
          </ac:spMkLst>
        </pc:spChg>
        <pc:spChg chg="mod or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4" creationId="{1B208F36-D592-C3E2-58F6-FBD8ECFF701A}"/>
          </ac:spMkLst>
        </pc:spChg>
        <pc:spChg chg="ad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93" creationId="{A4FB2F27-3F7D-440E-A905-86607A926A29}"/>
          </ac:spMkLst>
        </pc:spChg>
        <pc:spChg chg="ad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95" creationId="{AF678C14-A033-4139-BCA9-8382B039648B}"/>
          </ac:spMkLst>
        </pc:spChg>
        <pc:spChg chg="add">
          <ac:chgData name="Alberto Dekenó Maho" userId="71b5e1b2-0f9d-4b30-ae49-a5571cf42ca2" providerId="ADAL" clId="{45D67F2B-A179-4C53-82B9-0C05B5487111}" dt="2025-03-31T11:46:50.063" v="3673" actId="26606"/>
          <ac:spMkLst>
            <pc:docMk/>
            <pc:sldMk cId="958207867" sldId="271"/>
            <ac:spMk id="97" creationId="{FAF0E7CA-8973-45F2-85A0-C892BD4F4684}"/>
          </ac:spMkLst>
        </pc:spChg>
        <pc:picChg chg="add mod ord modCrop">
          <ac:chgData name="Alberto Dekenó Maho" userId="71b5e1b2-0f9d-4b30-ae49-a5571cf42ca2" providerId="ADAL" clId="{45D67F2B-A179-4C53-82B9-0C05B5487111}" dt="2025-03-31T11:46:50.063" v="3673" actId="26606"/>
          <ac:picMkLst>
            <pc:docMk/>
            <pc:sldMk cId="958207867" sldId="271"/>
            <ac:picMk id="7" creationId="{51D7D6C4-012C-AA08-F94D-45EB035AC0A9}"/>
          </ac:picMkLst>
        </pc:picChg>
        <pc:picChg chg="add mod ord">
          <ac:chgData name="Alberto Dekenó Maho" userId="71b5e1b2-0f9d-4b30-ae49-a5571cf42ca2" providerId="ADAL" clId="{45D67F2B-A179-4C53-82B9-0C05B5487111}" dt="2025-03-31T11:47:19.782" v="3675" actId="1076"/>
          <ac:picMkLst>
            <pc:docMk/>
            <pc:sldMk cId="958207867" sldId="271"/>
            <ac:picMk id="9" creationId="{E97B481E-B204-ED43-2790-084DBEC22CA1}"/>
          </ac:picMkLst>
        </pc:picChg>
        <pc:picChg chg="add del mod">
          <ac:chgData name="Alberto Dekenó Maho" userId="71b5e1b2-0f9d-4b30-ae49-a5571cf42ca2" providerId="ADAL" clId="{45D67F2B-A179-4C53-82B9-0C05B5487111}" dt="2025-03-31T11:47:33.161" v="3679" actId="1076"/>
          <ac:picMkLst>
            <pc:docMk/>
            <pc:sldMk cId="958207867" sldId="271"/>
            <ac:picMk id="12" creationId="{0D60094A-34E2-0FBF-030A-A737A90CBB82}"/>
          </ac:picMkLst>
        </pc:picChg>
      </pc:sldChg>
      <pc:sldChg chg="modSp mod">
        <pc:chgData name="Alberto Dekenó Maho" userId="71b5e1b2-0f9d-4b30-ae49-a5571cf42ca2" providerId="ADAL" clId="{45D67F2B-A179-4C53-82B9-0C05B5487111}" dt="2025-03-12T14:45:41.553" v="2808" actId="27636"/>
        <pc:sldMkLst>
          <pc:docMk/>
          <pc:sldMk cId="2237200011" sldId="272"/>
        </pc:sldMkLst>
        <pc:spChg chg="mod">
          <ac:chgData name="Alberto Dekenó Maho" userId="71b5e1b2-0f9d-4b30-ae49-a5571cf42ca2" providerId="ADAL" clId="{45D67F2B-A179-4C53-82B9-0C05B5487111}" dt="2025-03-12T14:45:35.356" v="2806" actId="2711"/>
          <ac:spMkLst>
            <pc:docMk/>
            <pc:sldMk cId="2237200011" sldId="272"/>
            <ac:spMk id="2" creationId="{BE0B9297-78D3-999F-71AE-168D0018BA4D}"/>
          </ac:spMkLst>
        </pc:spChg>
        <pc:spChg chg="mod">
          <ac:chgData name="Alberto Dekenó Maho" userId="71b5e1b2-0f9d-4b30-ae49-a5571cf42ca2" providerId="ADAL" clId="{45D67F2B-A179-4C53-82B9-0C05B5487111}" dt="2025-03-12T14:45:41.553" v="2808" actId="27636"/>
          <ac:spMkLst>
            <pc:docMk/>
            <pc:sldMk cId="2237200011" sldId="272"/>
            <ac:spMk id="3" creationId="{2DB1E4A6-E178-664E-280D-7B8B8E48B6D0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237200011" sldId="272"/>
            <ac:spMk id="6" creationId="{A4E13FEC-8459-FEF6-AC28-FC1689B9E758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237200011" sldId="272"/>
            <ac:spMk id="10" creationId="{A4FB2F27-3F7D-440E-A905-86607A926A29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2237200011" sldId="272"/>
            <ac:spMk id="12" creationId="{AF678C14-A033-4139-BCA9-8382B039648B}"/>
          </ac:spMkLst>
        </pc:spChg>
      </pc:sldChg>
      <pc:sldChg chg="modSp mod">
        <pc:chgData name="Alberto Dekenó Maho" userId="71b5e1b2-0f9d-4b30-ae49-a5571cf42ca2" providerId="ADAL" clId="{45D67F2B-A179-4C53-82B9-0C05B5487111}" dt="2025-03-12T14:46:07.873" v="2813" actId="2711"/>
        <pc:sldMkLst>
          <pc:docMk/>
          <pc:sldMk cId="3894750544" sldId="273"/>
        </pc:sldMkLst>
        <pc:spChg chg="mod">
          <ac:chgData name="Alberto Dekenó Maho" userId="71b5e1b2-0f9d-4b30-ae49-a5571cf42ca2" providerId="ADAL" clId="{45D67F2B-A179-4C53-82B9-0C05B5487111}" dt="2025-03-12T14:46:07.873" v="2813" actId="2711"/>
          <ac:spMkLst>
            <pc:docMk/>
            <pc:sldMk cId="3894750544" sldId="273"/>
            <ac:spMk id="2" creationId="{4D6AC24B-4122-FA6E-6EDB-3C9A2D433CE5}"/>
          </ac:spMkLst>
        </pc:spChg>
        <pc:spChg chg="mod">
          <ac:chgData name="Alberto Dekenó Maho" userId="71b5e1b2-0f9d-4b30-ae49-a5571cf42ca2" providerId="ADAL" clId="{45D67F2B-A179-4C53-82B9-0C05B5487111}" dt="2025-03-12T14:46:04.034" v="2812" actId="2711"/>
          <ac:spMkLst>
            <pc:docMk/>
            <pc:sldMk cId="3894750544" sldId="273"/>
            <ac:spMk id="3" creationId="{67C5F252-BF0B-3071-1F21-20F072A2A091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894750544" sldId="273"/>
            <ac:spMk id="4" creationId="{8080062B-B2E5-F840-8608-5EFE5495903F}"/>
          </ac:spMkLst>
        </pc:spChg>
      </pc:sldChg>
      <pc:sldChg chg="addSp delSp modSp mod">
        <pc:chgData name="Alberto Dekenó Maho" userId="71b5e1b2-0f9d-4b30-ae49-a5571cf42ca2" providerId="ADAL" clId="{45D67F2B-A179-4C53-82B9-0C05B5487111}" dt="2025-04-06T17:36:08.242" v="5715" actId="14100"/>
        <pc:sldMkLst>
          <pc:docMk/>
          <pc:sldMk cId="561736289" sldId="275"/>
        </pc:sldMkLst>
        <pc:spChg chg="mod">
          <ac:chgData name="Alberto Dekenó Maho" userId="71b5e1b2-0f9d-4b30-ae49-a5571cf42ca2" providerId="ADAL" clId="{45D67F2B-A179-4C53-82B9-0C05B5487111}" dt="2025-03-31T15:38:23.996" v="5042" actId="1076"/>
          <ac:spMkLst>
            <pc:docMk/>
            <pc:sldMk cId="561736289" sldId="275"/>
            <ac:spMk id="2" creationId="{79334DF3-1993-9DA9-1B31-AEBFBB605F56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561736289" sldId="275"/>
            <ac:spMk id="3" creationId="{C58CD8AA-759F-CAB9-A8E9-430B4F22BB09}"/>
          </ac:spMkLst>
        </pc:spChg>
        <pc:spChg chg="add mod">
          <ac:chgData name="Alberto Dekenó Maho" userId="71b5e1b2-0f9d-4b30-ae49-a5571cf42ca2" providerId="ADAL" clId="{45D67F2B-A179-4C53-82B9-0C05B5487111}" dt="2025-03-31T15:38:15.744" v="5041" actId="1076"/>
          <ac:spMkLst>
            <pc:docMk/>
            <pc:sldMk cId="561736289" sldId="275"/>
            <ac:spMk id="10" creationId="{809BA4D9-50FC-F7E9-FB16-3D0CD478E39D}"/>
          </ac:spMkLst>
        </pc:spChg>
        <pc:spChg chg="add mod">
          <ac:chgData name="Alberto Dekenó Maho" userId="71b5e1b2-0f9d-4b30-ae49-a5571cf42ca2" providerId="ADAL" clId="{45D67F2B-A179-4C53-82B9-0C05B5487111}" dt="2025-03-31T15:39:30.133" v="5117" actId="1076"/>
          <ac:spMkLst>
            <pc:docMk/>
            <pc:sldMk cId="561736289" sldId="275"/>
            <ac:spMk id="11" creationId="{9E1E76AE-099A-F004-BEB7-CDE203ECA9F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561736289" sldId="275"/>
            <ac:spMk id="108" creationId="{0BABF38A-8A0D-492E-BD20-6CF4D46B50BD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561736289" sldId="275"/>
            <ac:spMk id="110" creationId="{F1174801-1395-44C5-9B00-CCAC45C056E7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561736289" sldId="275"/>
            <ac:spMk id="111" creationId="{8BADB362-9771-4A3C-B9E5-6777F34C5041}"/>
          </ac:spMkLst>
        </pc:spChg>
        <pc:picChg chg="add mod modCrop">
          <ac:chgData name="Alberto Dekenó Maho" userId="71b5e1b2-0f9d-4b30-ae49-a5571cf42ca2" providerId="ADAL" clId="{45D67F2B-A179-4C53-82B9-0C05B5487111}" dt="2025-03-31T15:32:19.428" v="4934" actId="1076"/>
          <ac:picMkLst>
            <pc:docMk/>
            <pc:sldMk cId="561736289" sldId="275"/>
            <ac:picMk id="5" creationId="{7EF7CFA5-3042-9568-7239-3F882B481F84}"/>
          </ac:picMkLst>
        </pc:picChg>
        <pc:picChg chg="mod">
          <ac:chgData name="Alberto Dekenó Maho" userId="71b5e1b2-0f9d-4b30-ae49-a5571cf42ca2" providerId="ADAL" clId="{45D67F2B-A179-4C53-82B9-0C05B5487111}" dt="2025-03-31T15:39:39.668" v="5119" actId="14100"/>
          <ac:picMkLst>
            <pc:docMk/>
            <pc:sldMk cId="561736289" sldId="275"/>
            <ac:picMk id="6" creationId="{BB1DD454-8BD4-C6D4-3432-1966132D24B9}"/>
          </ac:picMkLst>
        </pc:picChg>
        <pc:picChg chg="mod">
          <ac:chgData name="Alberto Dekenó Maho" userId="71b5e1b2-0f9d-4b30-ae49-a5571cf42ca2" providerId="ADAL" clId="{45D67F2B-A179-4C53-82B9-0C05B5487111}" dt="2025-03-31T15:39:36.633" v="5118" actId="14100"/>
          <ac:picMkLst>
            <pc:docMk/>
            <pc:sldMk cId="561736289" sldId="275"/>
            <ac:picMk id="7" creationId="{16A54297-04A6-1CB5-DA72-2B77EB960A9A}"/>
          </ac:picMkLst>
        </pc:picChg>
        <pc:picChg chg="add mod modCrop">
          <ac:chgData name="Alberto Dekenó Maho" userId="71b5e1b2-0f9d-4b30-ae49-a5571cf42ca2" providerId="ADAL" clId="{45D67F2B-A179-4C53-82B9-0C05B5487111}" dt="2025-04-06T17:36:08.242" v="5715" actId="14100"/>
          <ac:picMkLst>
            <pc:docMk/>
            <pc:sldMk cId="561736289" sldId="275"/>
            <ac:picMk id="8" creationId="{B637FFAE-4509-193B-189C-CD1B3495A1F8}"/>
          </ac:picMkLst>
        </pc:picChg>
        <pc:picChg chg="add del mod modCrop">
          <ac:chgData name="Alberto Dekenó Maho" userId="71b5e1b2-0f9d-4b30-ae49-a5571cf42ca2" providerId="ADAL" clId="{45D67F2B-A179-4C53-82B9-0C05B5487111}" dt="2025-04-06T17:35:39.682" v="5708" actId="478"/>
          <ac:picMkLst>
            <pc:docMk/>
            <pc:sldMk cId="561736289" sldId="275"/>
            <ac:picMk id="9" creationId="{444E71C4-0EDD-A30C-3C8D-EEBA12640258}"/>
          </ac:picMkLst>
        </pc:picChg>
      </pc:sldChg>
      <pc:sldChg chg="addSp modSp mod ord">
        <pc:chgData name="Alberto Dekenó Maho" userId="71b5e1b2-0f9d-4b30-ae49-a5571cf42ca2" providerId="ADAL" clId="{45D67F2B-A179-4C53-82B9-0C05B5487111}" dt="2025-03-12T14:51:59.928" v="3022" actId="20577"/>
        <pc:sldMkLst>
          <pc:docMk/>
          <pc:sldMk cId="1014336190" sldId="276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014336190" sldId="276"/>
            <ac:spMk id="2" creationId="{F070F62B-F140-F56E-13E8-BE1FF92EED32}"/>
          </ac:spMkLst>
        </pc:spChg>
        <pc:spChg chg="mod">
          <ac:chgData name="Alberto Dekenó Maho" userId="71b5e1b2-0f9d-4b30-ae49-a5571cf42ca2" providerId="ADAL" clId="{45D67F2B-A179-4C53-82B9-0C05B5487111}" dt="2025-03-12T14:51:59.928" v="3022" actId="20577"/>
          <ac:spMkLst>
            <pc:docMk/>
            <pc:sldMk cId="1014336190" sldId="276"/>
            <ac:spMk id="3" creationId="{864F2E9C-3539-9602-C2B9-279B0061E65A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014336190" sldId="276"/>
            <ac:spMk id="4" creationId="{5B04B864-A766-ED17-483F-4A1A141D79B4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014336190" sldId="276"/>
            <ac:spMk id="48" creationId="{A4FB2F27-3F7D-440E-A905-86607A926A29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1014336190" sldId="276"/>
            <ac:spMk id="49" creationId="{AF678C14-A033-4139-BCA9-8382B039648B}"/>
          </ac:spMkLst>
        </pc:spChg>
        <pc:picChg chg="mod">
          <ac:chgData name="Alberto Dekenó Maho" userId="71b5e1b2-0f9d-4b30-ae49-a5571cf42ca2" providerId="ADAL" clId="{45D67F2B-A179-4C53-82B9-0C05B5487111}" dt="2025-03-12T14:21:24.082" v="2199" actId="1076"/>
          <ac:picMkLst>
            <pc:docMk/>
            <pc:sldMk cId="1014336190" sldId="276"/>
            <ac:picMk id="6" creationId="{CB7DA282-8740-E842-97DE-3F83C75FED9E}"/>
          </ac:picMkLst>
        </pc:picChg>
        <pc:picChg chg="add mod">
          <ac:chgData name="Alberto Dekenó Maho" userId="71b5e1b2-0f9d-4b30-ae49-a5571cf42ca2" providerId="ADAL" clId="{45D67F2B-A179-4C53-82B9-0C05B5487111}" dt="2025-03-12T14:25:26.502" v="2205" actId="1076"/>
          <ac:picMkLst>
            <pc:docMk/>
            <pc:sldMk cId="1014336190" sldId="276"/>
            <ac:picMk id="2050" creationId="{9E312D43-CFA6-535D-1D51-E977F5D81B2F}"/>
          </ac:picMkLst>
        </pc:picChg>
      </pc:sldChg>
      <pc:sldChg chg="addSp delSp modSp new mod">
        <pc:chgData name="Alberto Dekenó Maho" userId="71b5e1b2-0f9d-4b30-ae49-a5571cf42ca2" providerId="ADAL" clId="{45D67F2B-A179-4C53-82B9-0C05B5487111}" dt="2025-03-24T22:28:48.487" v="3132" actId="20577"/>
        <pc:sldMkLst>
          <pc:docMk/>
          <pc:sldMk cId="3404026389" sldId="277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04026389" sldId="277"/>
            <ac:spMk id="2" creationId="{92D21E9B-1C4C-9D94-0263-4CC97A1FA620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404026389" sldId="277"/>
            <ac:spMk id="4" creationId="{232D3683-CB59-3A17-731E-8D97A81C1239}"/>
          </ac:spMkLst>
        </pc:spChg>
        <pc:spChg chg="add mod">
          <ac:chgData name="Alberto Dekenó Maho" userId="71b5e1b2-0f9d-4b30-ae49-a5571cf42ca2" providerId="ADAL" clId="{45D67F2B-A179-4C53-82B9-0C05B5487111}" dt="2025-03-24T22:28:48.487" v="3132" actId="20577"/>
          <ac:spMkLst>
            <pc:docMk/>
            <pc:sldMk cId="3404026389" sldId="277"/>
            <ac:spMk id="13" creationId="{A72C0D3A-F3E4-3D60-C61A-D65801BFD4D8}"/>
          </ac:spMkLst>
        </pc:spChg>
        <pc:picChg chg="add mod">
          <ac:chgData name="Alberto Dekenó Maho" userId="71b5e1b2-0f9d-4b30-ae49-a5571cf42ca2" providerId="ADAL" clId="{45D67F2B-A179-4C53-82B9-0C05B5487111}" dt="2025-03-12T10:32:20.193" v="1237" actId="1076"/>
          <ac:picMkLst>
            <pc:docMk/>
            <pc:sldMk cId="3404026389" sldId="277"/>
            <ac:picMk id="5" creationId="{3E991282-BC32-098C-E935-9970C520F964}"/>
          </ac:picMkLst>
        </pc:picChg>
        <pc:picChg chg="add mod">
          <ac:chgData name="Alberto Dekenó Maho" userId="71b5e1b2-0f9d-4b30-ae49-a5571cf42ca2" providerId="ADAL" clId="{45D67F2B-A179-4C53-82B9-0C05B5487111}" dt="2025-03-12T10:32:00.132" v="1230" actId="1076"/>
          <ac:picMkLst>
            <pc:docMk/>
            <pc:sldMk cId="3404026389" sldId="277"/>
            <ac:picMk id="2050" creationId="{3DE82C66-6E84-4125-EF2B-78D0318E8889}"/>
          </ac:picMkLst>
        </pc:picChg>
        <pc:picChg chg="add mod">
          <ac:chgData name="Alberto Dekenó Maho" userId="71b5e1b2-0f9d-4b30-ae49-a5571cf42ca2" providerId="ADAL" clId="{45D67F2B-A179-4C53-82B9-0C05B5487111}" dt="2025-03-12T10:32:18.218" v="1236" actId="1076"/>
          <ac:picMkLst>
            <pc:docMk/>
            <pc:sldMk cId="3404026389" sldId="277"/>
            <ac:picMk id="2052" creationId="{0DD5960A-4724-A9C5-DE27-198348D9B914}"/>
          </ac:picMkLst>
        </pc:picChg>
        <pc:picChg chg="add mod">
          <ac:chgData name="Alberto Dekenó Maho" userId="71b5e1b2-0f9d-4b30-ae49-a5571cf42ca2" providerId="ADAL" clId="{45D67F2B-A179-4C53-82B9-0C05B5487111}" dt="2025-03-12T10:32:13.538" v="1235" actId="1076"/>
          <ac:picMkLst>
            <pc:docMk/>
            <pc:sldMk cId="3404026389" sldId="277"/>
            <ac:picMk id="2054" creationId="{85ED8FFB-92CB-2349-A1E4-E8D682933550}"/>
          </ac:picMkLst>
        </pc:picChg>
        <pc:picChg chg="add mod">
          <ac:chgData name="Alberto Dekenó Maho" userId="71b5e1b2-0f9d-4b30-ae49-a5571cf42ca2" providerId="ADAL" clId="{45D67F2B-A179-4C53-82B9-0C05B5487111}" dt="2025-03-12T10:32:03.513" v="1232" actId="1076"/>
          <ac:picMkLst>
            <pc:docMk/>
            <pc:sldMk cId="3404026389" sldId="277"/>
            <ac:picMk id="2058" creationId="{8F0D6AC6-91D8-C6FA-41E7-BE6A4222A735}"/>
          </ac:picMkLst>
        </pc:picChg>
        <pc:picChg chg="add mod">
          <ac:chgData name="Alberto Dekenó Maho" userId="71b5e1b2-0f9d-4b30-ae49-a5571cf42ca2" providerId="ADAL" clId="{45D67F2B-A179-4C53-82B9-0C05B5487111}" dt="2025-03-12T10:32:23.021" v="1238" actId="1076"/>
          <ac:picMkLst>
            <pc:docMk/>
            <pc:sldMk cId="3404026389" sldId="277"/>
            <ac:picMk id="2060" creationId="{5ED4115F-1E1B-B29E-7D90-4E79A8C4376D}"/>
          </ac:picMkLst>
        </pc:picChg>
        <pc:picChg chg="add mod">
          <ac:chgData name="Alberto Dekenó Maho" userId="71b5e1b2-0f9d-4b30-ae49-a5571cf42ca2" providerId="ADAL" clId="{45D67F2B-A179-4C53-82B9-0C05B5487111}" dt="2025-03-12T10:32:24.217" v="1239" actId="1076"/>
          <ac:picMkLst>
            <pc:docMk/>
            <pc:sldMk cId="3404026389" sldId="277"/>
            <ac:picMk id="2064" creationId="{34F9F489-C5F1-8B15-1F1A-1F6DFFCDBD3A}"/>
          </ac:picMkLst>
        </pc:picChg>
      </pc:sldChg>
      <pc:sldChg chg="addSp delSp modSp new mod ord">
        <pc:chgData name="Alberto Dekenó Maho" userId="71b5e1b2-0f9d-4b30-ae49-a5571cf42ca2" providerId="ADAL" clId="{45D67F2B-A179-4C53-82B9-0C05B5487111}" dt="2025-03-12T14:38:58.780" v="2708" actId="790"/>
        <pc:sldMkLst>
          <pc:docMk/>
          <pc:sldMk cId="3520241373" sldId="278"/>
        </pc:sldMkLst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520241373" sldId="278"/>
            <ac:spMk id="2" creationId="{80C2F7B7-7AE3-76FD-41F5-8C2DDCED9632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520241373" sldId="278"/>
            <ac:spMk id="3" creationId="{AC9B8FBE-9200-00FB-2F13-B83E97B9DD75}"/>
          </ac:spMkLst>
        </pc:spChg>
        <pc:spChg chg="mod">
          <ac:chgData name="Alberto Dekenó Maho" userId="71b5e1b2-0f9d-4b30-ae49-a5571cf42ca2" providerId="ADAL" clId="{45D67F2B-A179-4C53-82B9-0C05B5487111}" dt="2025-03-12T14:38:58.780" v="2708" actId="790"/>
          <ac:spMkLst>
            <pc:docMk/>
            <pc:sldMk cId="3520241373" sldId="278"/>
            <ac:spMk id="4" creationId="{298657FA-190E-1E30-B059-9ACF34BBF985}"/>
          </ac:spMkLst>
        </pc:spChg>
        <pc:picChg chg="add mod">
          <ac:chgData name="Alberto Dekenó Maho" userId="71b5e1b2-0f9d-4b30-ae49-a5571cf42ca2" providerId="ADAL" clId="{45D67F2B-A179-4C53-82B9-0C05B5487111}" dt="2025-03-12T10:47:09.906" v="1703" actId="14100"/>
          <ac:picMkLst>
            <pc:docMk/>
            <pc:sldMk cId="3520241373" sldId="278"/>
            <ac:picMk id="6" creationId="{1CC43711-9019-5394-06E7-47FAFE8257C3}"/>
          </ac:picMkLst>
        </pc:picChg>
      </pc:sldChg>
      <pc:sldChg chg="addSp delSp modSp new mod setBg">
        <pc:chgData name="Alberto Dekenó Maho" userId="71b5e1b2-0f9d-4b30-ae49-a5571cf42ca2" providerId="ADAL" clId="{45D67F2B-A179-4C53-82B9-0C05B5487111}" dt="2025-03-31T10:20:20.300" v="3522" actId="732"/>
        <pc:sldMkLst>
          <pc:docMk/>
          <pc:sldMk cId="1656331509" sldId="279"/>
        </pc:sldMkLst>
        <pc:spChg chg="mod ord">
          <ac:chgData name="Alberto Dekenó Maho" userId="71b5e1b2-0f9d-4b30-ae49-a5571cf42ca2" providerId="ADAL" clId="{45D67F2B-A179-4C53-82B9-0C05B5487111}" dt="2025-03-31T10:19:51.276" v="3519" actId="26606"/>
          <ac:spMkLst>
            <pc:docMk/>
            <pc:sldMk cId="1656331509" sldId="279"/>
            <ac:spMk id="2" creationId="{218E5096-CA78-40FE-37B6-284F24920E4E}"/>
          </ac:spMkLst>
        </pc:spChg>
        <pc:spChg chg="mod ord">
          <ac:chgData name="Alberto Dekenó Maho" userId="71b5e1b2-0f9d-4b30-ae49-a5571cf42ca2" providerId="ADAL" clId="{45D67F2B-A179-4C53-82B9-0C05B5487111}" dt="2025-03-31T10:19:51.276" v="3519" actId="26606"/>
          <ac:spMkLst>
            <pc:docMk/>
            <pc:sldMk cId="1656331509" sldId="279"/>
            <ac:spMk id="4" creationId="{DD0A1AD5-72F1-B29B-A9FB-A0F1E1BF3914}"/>
          </ac:spMkLst>
        </pc:spChg>
        <pc:spChg chg="add mod ord">
          <ac:chgData name="Alberto Dekenó Maho" userId="71b5e1b2-0f9d-4b30-ae49-a5571cf42ca2" providerId="ADAL" clId="{45D67F2B-A179-4C53-82B9-0C05B5487111}" dt="2025-03-31T10:13:18.872" v="3506" actId="26606"/>
          <ac:spMkLst>
            <pc:docMk/>
            <pc:sldMk cId="1656331509" sldId="279"/>
            <ac:spMk id="11" creationId="{0D67DAEE-8521-553B-4DAC-A89ABD45ED5D}"/>
          </ac:spMkLst>
        </pc:spChg>
        <pc:spChg chg="add del">
          <ac:chgData name="Alberto Dekenó Maho" userId="71b5e1b2-0f9d-4b30-ae49-a5571cf42ca2" providerId="ADAL" clId="{45D67F2B-A179-4C53-82B9-0C05B5487111}" dt="2025-03-31T10:19:51.276" v="3519" actId="26606"/>
          <ac:spMkLst>
            <pc:docMk/>
            <pc:sldMk cId="1656331509" sldId="279"/>
            <ac:spMk id="46" creationId="{0BABF38A-8A0D-492E-BD20-6CF4D46B50BD}"/>
          </ac:spMkLst>
        </pc:spChg>
        <pc:spChg chg="add del">
          <ac:chgData name="Alberto Dekenó Maho" userId="71b5e1b2-0f9d-4b30-ae49-a5571cf42ca2" providerId="ADAL" clId="{45D67F2B-A179-4C53-82B9-0C05B5487111}" dt="2025-03-31T10:19:51.276" v="3519" actId="26606"/>
          <ac:spMkLst>
            <pc:docMk/>
            <pc:sldMk cId="1656331509" sldId="279"/>
            <ac:spMk id="50" creationId="{297F7562-DBE2-4729-835D-1486BBB4373A}"/>
          </ac:spMkLst>
        </pc:spChg>
        <pc:spChg chg="add del">
          <ac:chgData name="Alberto Dekenó Maho" userId="71b5e1b2-0f9d-4b30-ae49-a5571cf42ca2" providerId="ADAL" clId="{45D67F2B-A179-4C53-82B9-0C05B5487111}" dt="2025-03-31T10:19:51.276" v="3519" actId="26606"/>
          <ac:spMkLst>
            <pc:docMk/>
            <pc:sldMk cId="1656331509" sldId="279"/>
            <ac:spMk id="52" creationId="{DCE0245F-7D4D-413E-940B-1D9D9A171161}"/>
          </ac:spMkLst>
        </pc:spChg>
        <pc:picChg chg="add mod ord modCrop">
          <ac:chgData name="Alberto Dekenó Maho" userId="71b5e1b2-0f9d-4b30-ae49-a5571cf42ca2" providerId="ADAL" clId="{45D67F2B-A179-4C53-82B9-0C05B5487111}" dt="2025-03-31T10:20:20.300" v="3522" actId="732"/>
          <ac:picMkLst>
            <pc:docMk/>
            <pc:sldMk cId="1656331509" sldId="279"/>
            <ac:picMk id="10" creationId="{FA26CC47-3286-AE95-CF73-2246348F805F}"/>
          </ac:picMkLst>
        </pc:picChg>
      </pc:sldChg>
      <pc:sldChg chg="modSp new mod">
        <pc:chgData name="Alberto Dekenó Maho" userId="71b5e1b2-0f9d-4b30-ae49-a5571cf42ca2" providerId="ADAL" clId="{45D67F2B-A179-4C53-82B9-0C05B5487111}" dt="2025-03-31T17:55:56.184" v="5666" actId="20577"/>
        <pc:sldMkLst>
          <pc:docMk/>
          <pc:sldMk cId="4034592976" sldId="280"/>
        </pc:sldMkLst>
        <pc:spChg chg="mod">
          <ac:chgData name="Alberto Dekenó Maho" userId="71b5e1b2-0f9d-4b30-ae49-a5571cf42ca2" providerId="ADAL" clId="{45D67F2B-A179-4C53-82B9-0C05B5487111}" dt="2025-03-26T23:43:53.509" v="3145" actId="20577"/>
          <ac:spMkLst>
            <pc:docMk/>
            <pc:sldMk cId="4034592976" sldId="280"/>
            <ac:spMk id="2" creationId="{F6401935-DCDD-6350-DAFC-25AB0A6D83D9}"/>
          </ac:spMkLst>
        </pc:spChg>
        <pc:spChg chg="mod">
          <ac:chgData name="Alberto Dekenó Maho" userId="71b5e1b2-0f9d-4b30-ae49-a5571cf42ca2" providerId="ADAL" clId="{45D67F2B-A179-4C53-82B9-0C05B5487111}" dt="2025-03-31T17:55:56.184" v="5666" actId="20577"/>
          <ac:spMkLst>
            <pc:docMk/>
            <pc:sldMk cId="4034592976" sldId="280"/>
            <ac:spMk id="3" creationId="{4A0216FF-FE8B-97DC-4442-0AC5666F48FB}"/>
          </ac:spMkLst>
        </pc:spChg>
      </pc:sldChg>
      <pc:sldChg chg="addSp delSp modSp new mod setBg">
        <pc:chgData name="Alberto Dekenó Maho" userId="71b5e1b2-0f9d-4b30-ae49-a5571cf42ca2" providerId="ADAL" clId="{45D67F2B-A179-4C53-82B9-0C05B5487111}" dt="2025-03-31T11:49:34.337" v="3724" actId="26606"/>
        <pc:sldMkLst>
          <pc:docMk/>
          <pc:sldMk cId="2767325869" sldId="281"/>
        </pc:sldMkLst>
        <pc:spChg chg="mod ord">
          <ac:chgData name="Alberto Dekenó Maho" userId="71b5e1b2-0f9d-4b30-ae49-a5571cf42ca2" providerId="ADAL" clId="{45D67F2B-A179-4C53-82B9-0C05B5487111}" dt="2025-03-31T11:49:34.337" v="3724" actId="26606"/>
          <ac:spMkLst>
            <pc:docMk/>
            <pc:sldMk cId="2767325869" sldId="281"/>
            <ac:spMk id="4" creationId="{00C2F794-19BF-2952-7527-A91205BB58AD}"/>
          </ac:spMkLst>
        </pc:spChg>
        <pc:spChg chg="add mod">
          <ac:chgData name="Alberto Dekenó Maho" userId="71b5e1b2-0f9d-4b30-ae49-a5571cf42ca2" providerId="ADAL" clId="{45D67F2B-A179-4C53-82B9-0C05B5487111}" dt="2025-03-31T11:49:34.337" v="3724" actId="26606"/>
          <ac:spMkLst>
            <pc:docMk/>
            <pc:sldMk cId="2767325869" sldId="281"/>
            <ac:spMk id="1044" creationId="{BB6BF24E-4CC2-D4DD-57E4-F74EA4449709}"/>
          </ac:spMkLst>
        </pc:spChg>
        <pc:spChg chg="add">
          <ac:chgData name="Alberto Dekenó Maho" userId="71b5e1b2-0f9d-4b30-ae49-a5571cf42ca2" providerId="ADAL" clId="{45D67F2B-A179-4C53-82B9-0C05B5487111}" dt="2025-03-31T11:49:34.337" v="3724" actId="26606"/>
          <ac:spMkLst>
            <pc:docMk/>
            <pc:sldMk cId="2767325869" sldId="281"/>
            <ac:spMk id="1049" creationId="{0BABF38A-8A0D-492E-BD20-6CF4D46B50BD}"/>
          </ac:spMkLst>
        </pc:spChg>
        <pc:spChg chg="add">
          <ac:chgData name="Alberto Dekenó Maho" userId="71b5e1b2-0f9d-4b30-ae49-a5571cf42ca2" providerId="ADAL" clId="{45D67F2B-A179-4C53-82B9-0C05B5487111}" dt="2025-03-31T11:49:34.337" v="3724" actId="26606"/>
          <ac:spMkLst>
            <pc:docMk/>
            <pc:sldMk cId="2767325869" sldId="281"/>
            <ac:spMk id="1053" creationId="{DE61FBD7-E37C-4B38-BE44-A6D4978D7486}"/>
          </ac:spMkLst>
        </pc:spChg>
        <pc:spChg chg="add">
          <ac:chgData name="Alberto Dekenó Maho" userId="71b5e1b2-0f9d-4b30-ae49-a5571cf42ca2" providerId="ADAL" clId="{45D67F2B-A179-4C53-82B9-0C05B5487111}" dt="2025-03-31T11:49:34.337" v="3724" actId="26606"/>
          <ac:spMkLst>
            <pc:docMk/>
            <pc:sldMk cId="2767325869" sldId="281"/>
            <ac:spMk id="1055" creationId="{2B028756-0FA5-471F-B25F-B44FA1553127}"/>
          </ac:spMkLst>
        </pc:spChg>
        <pc:picChg chg="add mod ord">
          <ac:chgData name="Alberto Dekenó Maho" userId="71b5e1b2-0f9d-4b30-ae49-a5571cf42ca2" providerId="ADAL" clId="{45D67F2B-A179-4C53-82B9-0C05B5487111}" dt="2025-03-31T11:49:34.337" v="3724" actId="26606"/>
          <ac:picMkLst>
            <pc:docMk/>
            <pc:sldMk cId="2767325869" sldId="281"/>
            <ac:picMk id="1026" creationId="{33FE32EF-ABFA-DA1A-DED9-93F29FB2BC41}"/>
          </ac:picMkLst>
        </pc:picChg>
      </pc:sldChg>
    </pc:docChg>
  </pc:docChgLst>
  <pc:docChgLst>
    <pc:chgData name="Alberto Dekenó Maho" userId="S::a.dekeno.2020@alumnos.urjc.es::71b5e1b2-0f9d-4b30-ae49-a5571cf42ca2" providerId="AD" clId="Web-{D6BB4F84-E312-13BF-0794-DC262258983B}"/>
    <pc:docChg chg="addSld delSld modSld">
      <pc:chgData name="Alberto Dekenó Maho" userId="S::a.dekeno.2020@alumnos.urjc.es::71b5e1b2-0f9d-4b30-ae49-a5571cf42ca2" providerId="AD" clId="Web-{D6BB4F84-E312-13BF-0794-DC262258983B}" dt="2025-01-20T23:38:25.803" v="138"/>
      <pc:docMkLst>
        <pc:docMk/>
      </pc:docMkLst>
      <pc:sldChg chg="addSp modSp mod setBg">
        <pc:chgData name="Alberto Dekenó Maho" userId="S::a.dekeno.2020@alumnos.urjc.es::71b5e1b2-0f9d-4b30-ae49-a5571cf42ca2" providerId="AD" clId="Web-{D6BB4F84-E312-13BF-0794-DC262258983B}" dt="2025-01-20T23:05:16.219" v="1"/>
        <pc:sldMkLst>
          <pc:docMk/>
          <pc:sldMk cId="937268991" sldId="267"/>
        </pc:sldMkLst>
        <pc:spChg chg="mod">
          <ac:chgData name="Alberto Dekenó Maho" userId="S::a.dekeno.2020@alumnos.urjc.es::71b5e1b2-0f9d-4b30-ae49-a5571cf42ca2" providerId="AD" clId="Web-{D6BB4F84-E312-13BF-0794-DC262258983B}" dt="2025-01-20T23:05:16.219" v="1"/>
          <ac:spMkLst>
            <pc:docMk/>
            <pc:sldMk cId="937268991" sldId="267"/>
            <ac:spMk id="2" creationId="{932B873C-3947-1ECA-DFE7-28CF442CB341}"/>
          </ac:spMkLst>
        </pc:spChg>
        <pc:spChg chg="mod">
          <ac:chgData name="Alberto Dekenó Maho" userId="S::a.dekeno.2020@alumnos.urjc.es::71b5e1b2-0f9d-4b30-ae49-a5571cf42ca2" providerId="AD" clId="Web-{D6BB4F84-E312-13BF-0794-DC262258983B}" dt="2025-01-20T23:05:16.219" v="1"/>
          <ac:spMkLst>
            <pc:docMk/>
            <pc:sldMk cId="937268991" sldId="267"/>
            <ac:spMk id="3" creationId="{30AAEF92-46DA-FB84-DD9A-54705A45B812}"/>
          </ac:spMkLst>
        </pc:spChg>
      </pc:sldChg>
      <pc:sldChg chg="addSp delSp modSp mod setBg">
        <pc:chgData name="Alberto Dekenó Maho" userId="S::a.dekeno.2020@alumnos.urjc.es::71b5e1b2-0f9d-4b30-ae49-a5571cf42ca2" providerId="AD" clId="Web-{D6BB4F84-E312-13BF-0794-DC262258983B}" dt="2025-01-20T23:08:01.700" v="26"/>
        <pc:sldMkLst>
          <pc:docMk/>
          <pc:sldMk cId="3492484489" sldId="268"/>
        </pc:sldMkLst>
        <pc:spChg chg="mod">
          <ac:chgData name="Alberto Dekenó Maho" userId="S::a.dekeno.2020@alumnos.urjc.es::71b5e1b2-0f9d-4b30-ae49-a5571cf42ca2" providerId="AD" clId="Web-{D6BB4F84-E312-13BF-0794-DC262258983B}" dt="2025-01-20T23:08:01.700" v="26"/>
          <ac:spMkLst>
            <pc:docMk/>
            <pc:sldMk cId="3492484489" sldId="268"/>
            <ac:spMk id="2" creationId="{7F9BA80E-E8B2-07B4-38D9-249467510828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08:01.700" v="26"/>
          <ac:spMkLst>
            <pc:docMk/>
            <pc:sldMk cId="3492484489" sldId="268"/>
            <ac:spMk id="30" creationId="{4AB8125F-0FD8-48CD-9F43-73E5494EA774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08:01.700" v="26"/>
          <ac:spMkLst>
            <pc:docMk/>
            <pc:sldMk cId="3492484489" sldId="268"/>
            <ac:spMk id="32" creationId="{0019DD6C-5899-4C07-864B-EB0A7D104ACF}"/>
          </ac:spMkLst>
        </pc:spChg>
        <pc:picChg chg="add mod ord">
          <ac:chgData name="Alberto Dekenó Maho" userId="S::a.dekeno.2020@alumnos.urjc.es::71b5e1b2-0f9d-4b30-ae49-a5571cf42ca2" providerId="AD" clId="Web-{D6BB4F84-E312-13BF-0794-DC262258983B}" dt="2025-01-20T23:08:01.700" v="26"/>
          <ac:picMkLst>
            <pc:docMk/>
            <pc:sldMk cId="3492484489" sldId="268"/>
            <ac:picMk id="4" creationId="{90330D33-D686-31E0-84D1-F70B7A593CEF}"/>
          </ac:picMkLst>
        </pc:picChg>
        <pc:picChg chg="add mod">
          <ac:chgData name="Alberto Dekenó Maho" userId="S::a.dekeno.2020@alumnos.urjc.es::71b5e1b2-0f9d-4b30-ae49-a5571cf42ca2" providerId="AD" clId="Web-{D6BB4F84-E312-13BF-0794-DC262258983B}" dt="2025-01-20T23:08:01.700" v="26"/>
          <ac:picMkLst>
            <pc:docMk/>
            <pc:sldMk cId="3492484489" sldId="268"/>
            <ac:picMk id="5" creationId="{2B8F6603-889F-F5AC-DE84-C371654075A8}"/>
          </ac:picMkLst>
        </pc:picChg>
        <pc:picChg chg="add mod">
          <ac:chgData name="Alberto Dekenó Maho" userId="S::a.dekeno.2020@alumnos.urjc.es::71b5e1b2-0f9d-4b30-ae49-a5571cf42ca2" providerId="AD" clId="Web-{D6BB4F84-E312-13BF-0794-DC262258983B}" dt="2025-01-20T23:08:01.700" v="26"/>
          <ac:picMkLst>
            <pc:docMk/>
            <pc:sldMk cId="3492484489" sldId="268"/>
            <ac:picMk id="6" creationId="{B7EFD0C1-ECB1-813E-D0AB-47F42B588A14}"/>
          </ac:picMkLst>
        </pc:picChg>
      </pc:sldChg>
      <pc:sldChg chg="addSp delSp modSp mod setBg">
        <pc:chgData name="Alberto Dekenó Maho" userId="S::a.dekeno.2020@alumnos.urjc.es::71b5e1b2-0f9d-4b30-ae49-a5571cf42ca2" providerId="AD" clId="Web-{D6BB4F84-E312-13BF-0794-DC262258983B}" dt="2025-01-20T23:10:08.391" v="35"/>
        <pc:sldMkLst>
          <pc:docMk/>
          <pc:sldMk cId="624844681" sldId="269"/>
        </pc:sldMkLst>
        <pc:spChg chg="mod">
          <ac:chgData name="Alberto Dekenó Maho" userId="S::a.dekeno.2020@alumnos.urjc.es::71b5e1b2-0f9d-4b30-ae49-a5571cf42ca2" providerId="AD" clId="Web-{D6BB4F84-E312-13BF-0794-DC262258983B}" dt="2025-01-20T23:10:08.391" v="35"/>
          <ac:spMkLst>
            <pc:docMk/>
            <pc:sldMk cId="624844681" sldId="269"/>
            <ac:spMk id="2" creationId="{D5528EBC-9264-1D3D-F4C6-0323FDEAEE56}"/>
          </ac:spMkLst>
        </pc:spChg>
        <pc:spChg chg="mod">
          <ac:chgData name="Alberto Dekenó Maho" userId="S::a.dekeno.2020@alumnos.urjc.es::71b5e1b2-0f9d-4b30-ae49-a5571cf42ca2" providerId="AD" clId="Web-{D6BB4F84-E312-13BF-0794-DC262258983B}" dt="2025-01-20T23:10:08.391" v="35"/>
          <ac:spMkLst>
            <pc:docMk/>
            <pc:sldMk cId="624844681" sldId="269"/>
            <ac:spMk id="3" creationId="{23AB8764-F55C-A5E5-61B2-138753A2568C}"/>
          </ac:spMkLst>
        </pc:spChg>
        <pc:picChg chg="add mod ord">
          <ac:chgData name="Alberto Dekenó Maho" userId="S::a.dekeno.2020@alumnos.urjc.es::71b5e1b2-0f9d-4b30-ae49-a5571cf42ca2" providerId="AD" clId="Web-{D6BB4F84-E312-13BF-0794-DC262258983B}" dt="2025-01-20T23:10:08.391" v="35"/>
          <ac:picMkLst>
            <pc:docMk/>
            <pc:sldMk cId="624844681" sldId="269"/>
            <ac:picMk id="4" creationId="{9FE5A848-1B77-960B-478F-ACF0B93DA1B6}"/>
          </ac:picMkLst>
        </pc:picChg>
      </pc:sldChg>
      <pc:sldChg chg="addSp delSp modSp mod setBg">
        <pc:chgData name="Alberto Dekenó Maho" userId="S::a.dekeno.2020@alumnos.urjc.es::71b5e1b2-0f9d-4b30-ae49-a5571cf42ca2" providerId="AD" clId="Web-{D6BB4F84-E312-13BF-0794-DC262258983B}" dt="2025-01-20T23:19:18.863" v="56" actId="20577"/>
        <pc:sldMkLst>
          <pc:docMk/>
          <pc:sldMk cId="958207867" sldId="271"/>
        </pc:sldMkLst>
        <pc:spChg chg="mod">
          <ac:chgData name="Alberto Dekenó Maho" userId="S::a.dekeno.2020@alumnos.urjc.es::71b5e1b2-0f9d-4b30-ae49-a5571cf42ca2" providerId="AD" clId="Web-{D6BB4F84-E312-13BF-0794-DC262258983B}" dt="2025-01-20T23:18:52.252" v="54"/>
          <ac:spMkLst>
            <pc:docMk/>
            <pc:sldMk cId="958207867" sldId="271"/>
            <ac:spMk id="2" creationId="{0F5CDF83-A056-C9D2-BE3B-9CCD6008B7B0}"/>
          </ac:spMkLst>
        </pc:spChg>
        <pc:spChg chg="mod ord">
          <ac:chgData name="Alberto Dekenó Maho" userId="S::a.dekeno.2020@alumnos.urjc.es::71b5e1b2-0f9d-4b30-ae49-a5571cf42ca2" providerId="AD" clId="Web-{D6BB4F84-E312-13BF-0794-DC262258983B}" dt="2025-01-20T23:19:18.863" v="56" actId="20577"/>
          <ac:spMkLst>
            <pc:docMk/>
            <pc:sldMk cId="958207867" sldId="271"/>
            <ac:spMk id="3" creationId="{DCE3E78C-49C6-C937-1EBD-5E6AA88FBAE6}"/>
          </ac:spMkLst>
        </pc:spChg>
      </pc:sldChg>
      <pc:sldChg chg="addSp modSp mod setBg">
        <pc:chgData name="Alberto Dekenó Maho" userId="S::a.dekeno.2020@alumnos.urjc.es::71b5e1b2-0f9d-4b30-ae49-a5571cf42ca2" providerId="AD" clId="Web-{D6BB4F84-E312-13BF-0794-DC262258983B}" dt="2025-01-20T23:34:53.124" v="104" actId="20577"/>
        <pc:sldMkLst>
          <pc:docMk/>
          <pc:sldMk cId="2237200011" sldId="272"/>
        </pc:sldMkLst>
        <pc:spChg chg="mod">
          <ac:chgData name="Alberto Dekenó Maho" userId="S::a.dekeno.2020@alumnos.urjc.es::71b5e1b2-0f9d-4b30-ae49-a5571cf42ca2" providerId="AD" clId="Web-{D6BB4F84-E312-13BF-0794-DC262258983B}" dt="2025-01-20T23:27:17.327" v="85"/>
          <ac:spMkLst>
            <pc:docMk/>
            <pc:sldMk cId="2237200011" sldId="272"/>
            <ac:spMk id="2" creationId="{BE0B9297-78D3-999F-71AE-168D0018BA4D}"/>
          </ac:spMkLst>
        </pc:spChg>
        <pc:spChg chg="mod ord">
          <ac:chgData name="Alberto Dekenó Maho" userId="S::a.dekeno.2020@alumnos.urjc.es::71b5e1b2-0f9d-4b30-ae49-a5571cf42ca2" providerId="AD" clId="Web-{D6BB4F84-E312-13BF-0794-DC262258983B}" dt="2025-01-20T23:34:53.124" v="104" actId="20577"/>
          <ac:spMkLst>
            <pc:docMk/>
            <pc:sldMk cId="2237200011" sldId="272"/>
            <ac:spMk id="3" creationId="{2DB1E4A6-E178-664E-280D-7B8B8E48B6D0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27:17.327" v="85"/>
          <ac:spMkLst>
            <pc:docMk/>
            <pc:sldMk cId="2237200011" sldId="272"/>
            <ac:spMk id="10" creationId="{A4FB2F27-3F7D-440E-A905-86607A926A29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27:17.327" v="85"/>
          <ac:spMkLst>
            <pc:docMk/>
            <pc:sldMk cId="2237200011" sldId="272"/>
            <ac:spMk id="12" creationId="{AF678C14-A033-4139-BCA9-8382B039648B}"/>
          </ac:spMkLst>
        </pc:spChg>
        <pc:grpChg chg="add">
          <ac:chgData name="Alberto Dekenó Maho" userId="S::a.dekeno.2020@alumnos.urjc.es::71b5e1b2-0f9d-4b30-ae49-a5571cf42ca2" providerId="AD" clId="Web-{D6BB4F84-E312-13BF-0794-DC262258983B}" dt="2025-01-20T23:27:17.327" v="85"/>
          <ac:grpSpMkLst>
            <pc:docMk/>
            <pc:sldMk cId="2237200011" sldId="272"/>
            <ac:grpSpMk id="14" creationId="{F54E156B-C3CF-4290-AAE3-FA3BD6BE8456}"/>
          </ac:grpSpMkLst>
        </pc:grpChg>
        <pc:picChg chg="add mod">
          <ac:chgData name="Alberto Dekenó Maho" userId="S::a.dekeno.2020@alumnos.urjc.es::71b5e1b2-0f9d-4b30-ae49-a5571cf42ca2" providerId="AD" clId="Web-{D6BB4F84-E312-13BF-0794-DC262258983B}" dt="2025-01-20T23:27:17.327" v="85"/>
          <ac:picMkLst>
            <pc:docMk/>
            <pc:sldMk cId="2237200011" sldId="272"/>
            <ac:picMk id="4" creationId="{9EF3C83D-233E-3FC7-A50A-BFA656DC0710}"/>
          </ac:picMkLst>
        </pc:picChg>
        <pc:picChg chg="add mod">
          <ac:chgData name="Alberto Dekenó Maho" userId="S::a.dekeno.2020@alumnos.urjc.es::71b5e1b2-0f9d-4b30-ae49-a5571cf42ca2" providerId="AD" clId="Web-{D6BB4F84-E312-13BF-0794-DC262258983B}" dt="2025-01-20T23:27:17.327" v="85"/>
          <ac:picMkLst>
            <pc:docMk/>
            <pc:sldMk cId="2237200011" sldId="272"/>
            <ac:picMk id="5" creationId="{BDE11C48-3CE6-4D66-EC07-21DDEC91C45C}"/>
          </ac:picMkLst>
        </pc:picChg>
      </pc:sldChg>
      <pc:sldChg chg="modSp">
        <pc:chgData name="Alberto Dekenó Maho" userId="S::a.dekeno.2020@alumnos.urjc.es::71b5e1b2-0f9d-4b30-ae49-a5571cf42ca2" providerId="AD" clId="Web-{D6BB4F84-E312-13BF-0794-DC262258983B}" dt="2025-01-20T23:38:21.037" v="137" actId="20577"/>
        <pc:sldMkLst>
          <pc:docMk/>
          <pc:sldMk cId="3894750544" sldId="273"/>
        </pc:sldMkLst>
        <pc:spChg chg="mod">
          <ac:chgData name="Alberto Dekenó Maho" userId="S::a.dekeno.2020@alumnos.urjc.es::71b5e1b2-0f9d-4b30-ae49-a5571cf42ca2" providerId="AD" clId="Web-{D6BB4F84-E312-13BF-0794-DC262258983B}" dt="2025-01-20T23:38:21.037" v="137" actId="20577"/>
          <ac:spMkLst>
            <pc:docMk/>
            <pc:sldMk cId="3894750544" sldId="273"/>
            <ac:spMk id="3" creationId="{67C5F252-BF0B-3071-1F21-20F072A2A091}"/>
          </ac:spMkLst>
        </pc:spChg>
      </pc:sldChg>
      <pc:sldChg chg="modSp del">
        <pc:chgData name="Alberto Dekenó Maho" userId="S::a.dekeno.2020@alumnos.urjc.es::71b5e1b2-0f9d-4b30-ae49-a5571cf42ca2" providerId="AD" clId="Web-{D6BB4F84-E312-13BF-0794-DC262258983B}" dt="2025-01-20T23:38:25.803" v="138"/>
        <pc:sldMkLst>
          <pc:docMk/>
          <pc:sldMk cId="1183725729" sldId="274"/>
        </pc:sldMkLst>
      </pc:sldChg>
      <pc:sldChg chg="addSp delSp modSp mod setBg">
        <pc:chgData name="Alberto Dekenó Maho" userId="S::a.dekeno.2020@alumnos.urjc.es::71b5e1b2-0f9d-4b30-ae49-a5571cf42ca2" providerId="AD" clId="Web-{D6BB4F84-E312-13BF-0794-DC262258983B}" dt="2025-01-20T23:25:32.402" v="81"/>
        <pc:sldMkLst>
          <pc:docMk/>
          <pc:sldMk cId="1014336190" sldId="276"/>
        </pc:sldMkLst>
        <pc:spChg chg="mod">
          <ac:chgData name="Alberto Dekenó Maho" userId="S::a.dekeno.2020@alumnos.urjc.es::71b5e1b2-0f9d-4b30-ae49-a5571cf42ca2" providerId="AD" clId="Web-{D6BB4F84-E312-13BF-0794-DC262258983B}" dt="2025-01-20T23:25:32.402" v="81"/>
          <ac:spMkLst>
            <pc:docMk/>
            <pc:sldMk cId="1014336190" sldId="276"/>
            <ac:spMk id="2" creationId="{F070F62B-F140-F56E-13E8-BE1FF92EED32}"/>
          </ac:spMkLst>
        </pc:spChg>
        <pc:spChg chg="mod ord">
          <ac:chgData name="Alberto Dekenó Maho" userId="S::a.dekeno.2020@alumnos.urjc.es::71b5e1b2-0f9d-4b30-ae49-a5571cf42ca2" providerId="AD" clId="Web-{D6BB4F84-E312-13BF-0794-DC262258983B}" dt="2025-01-20T23:25:32.402" v="81"/>
          <ac:spMkLst>
            <pc:docMk/>
            <pc:sldMk cId="1014336190" sldId="276"/>
            <ac:spMk id="3" creationId="{864F2E9C-3539-9602-C2B9-279B0061E65A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25:32.402" v="81"/>
          <ac:spMkLst>
            <pc:docMk/>
            <pc:sldMk cId="1014336190" sldId="276"/>
            <ac:spMk id="48" creationId="{A4FB2F27-3F7D-440E-A905-86607A926A29}"/>
          </ac:spMkLst>
        </pc:spChg>
        <pc:spChg chg="add">
          <ac:chgData name="Alberto Dekenó Maho" userId="S::a.dekeno.2020@alumnos.urjc.es::71b5e1b2-0f9d-4b30-ae49-a5571cf42ca2" providerId="AD" clId="Web-{D6BB4F84-E312-13BF-0794-DC262258983B}" dt="2025-01-20T23:25:32.402" v="81"/>
          <ac:spMkLst>
            <pc:docMk/>
            <pc:sldMk cId="1014336190" sldId="276"/>
            <ac:spMk id="49" creationId="{AF678C14-A033-4139-BCA9-8382B039648B}"/>
          </ac:spMkLst>
        </pc:spChg>
        <pc:grpChg chg="add">
          <ac:chgData name="Alberto Dekenó Maho" userId="S::a.dekeno.2020@alumnos.urjc.es::71b5e1b2-0f9d-4b30-ae49-a5571cf42ca2" providerId="AD" clId="Web-{D6BB4F84-E312-13BF-0794-DC262258983B}" dt="2025-01-20T23:25:32.402" v="81"/>
          <ac:grpSpMkLst>
            <pc:docMk/>
            <pc:sldMk cId="1014336190" sldId="276"/>
            <ac:grpSpMk id="50" creationId="{14763DA8-CE3A-4B30-B2F5-0D128777F742}"/>
          </ac:grpSpMkLst>
        </pc:grpChg>
        <pc:picChg chg="add mod">
          <ac:chgData name="Alberto Dekenó Maho" userId="S::a.dekeno.2020@alumnos.urjc.es::71b5e1b2-0f9d-4b30-ae49-a5571cf42ca2" providerId="AD" clId="Web-{D6BB4F84-E312-13BF-0794-DC262258983B}" dt="2025-01-20T23:25:32.402" v="81"/>
          <ac:picMkLst>
            <pc:docMk/>
            <pc:sldMk cId="1014336190" sldId="276"/>
            <ac:picMk id="6" creationId="{CB7DA282-8740-E842-97DE-3F83C75FED9E}"/>
          </ac:picMkLst>
        </pc:picChg>
      </pc:sldChg>
      <pc:sldChg chg="new del">
        <pc:chgData name="Alberto Dekenó Maho" userId="S::a.dekeno.2020@alumnos.urjc.es::71b5e1b2-0f9d-4b30-ae49-a5571cf42ca2" providerId="AD" clId="Web-{D6BB4F84-E312-13BF-0794-DC262258983B}" dt="2025-01-20T23:19:44.848" v="58"/>
        <pc:sldMkLst>
          <pc:docMk/>
          <pc:sldMk cId="660852765" sldId="277"/>
        </pc:sldMkLst>
      </pc:sldChg>
    </pc:docChg>
  </pc:docChgLst>
  <pc:docChgLst>
    <pc:chgData name="Alberto Dekenó Maho" userId="71b5e1b2-0f9d-4b30-ae49-a5571cf42ca2" providerId="ADAL" clId="{C54FD18B-2ADF-E947-8B05-B1578A9EF28D}"/>
    <pc:docChg chg="custSel addSld delSld modSld sldOrd">
      <pc:chgData name="Alberto Dekenó Maho" userId="71b5e1b2-0f9d-4b30-ae49-a5571cf42ca2" providerId="ADAL" clId="{C54FD18B-2ADF-E947-8B05-B1578A9EF28D}" dt="2025-01-20T18:39:20.353" v="1979" actId="20577"/>
      <pc:docMkLst>
        <pc:docMk/>
      </pc:docMkLst>
      <pc:sldChg chg="modSp">
        <pc:chgData name="Alberto Dekenó Maho" userId="71b5e1b2-0f9d-4b30-ae49-a5571cf42ca2" providerId="ADAL" clId="{C54FD18B-2ADF-E947-8B05-B1578A9EF28D}" dt="2025-01-20T07:36:00.181" v="1543" actId="20577"/>
        <pc:sldMkLst>
          <pc:docMk/>
          <pc:sldMk cId="2617040061" sldId="257"/>
        </pc:sldMkLst>
        <pc:graphicFrameChg chg="modGraphic">
          <ac:chgData name="Alberto Dekenó Maho" userId="71b5e1b2-0f9d-4b30-ae49-a5571cf42ca2" providerId="ADAL" clId="{C54FD18B-2ADF-E947-8B05-B1578A9EF28D}" dt="2025-01-20T07:36:00.181" v="1543" actId="20577"/>
          <ac:graphicFrameMkLst>
            <pc:docMk/>
            <pc:sldMk cId="2617040061" sldId="257"/>
            <ac:graphicFrameMk id="5" creationId="{F3196BE4-0887-076D-6FEE-823F175385FC}"/>
          </ac:graphicFrameMkLst>
        </pc:graphicFrameChg>
      </pc:sldChg>
      <pc:sldChg chg="modSp">
        <pc:chgData name="Alberto Dekenó Maho" userId="71b5e1b2-0f9d-4b30-ae49-a5571cf42ca2" providerId="ADAL" clId="{C54FD18B-2ADF-E947-8B05-B1578A9EF28D}" dt="2025-01-20T07:24:02.787" v="779" actId="20577"/>
        <pc:sldMkLst>
          <pc:docMk/>
          <pc:sldMk cId="249945729" sldId="259"/>
        </pc:sldMkLst>
        <pc:spChg chg="mod">
          <ac:chgData name="Alberto Dekenó Maho" userId="71b5e1b2-0f9d-4b30-ae49-a5571cf42ca2" providerId="ADAL" clId="{C54FD18B-2ADF-E947-8B05-B1578A9EF28D}" dt="2025-01-20T07:24:02.787" v="779" actId="20577"/>
          <ac:spMkLst>
            <pc:docMk/>
            <pc:sldMk cId="249945729" sldId="259"/>
            <ac:spMk id="2" creationId="{ED60F86D-B351-79DD-8C76-87DCDB64CB70}"/>
          </ac:spMkLst>
        </pc:spChg>
      </pc:sldChg>
      <pc:sldChg chg="modSp">
        <pc:chgData name="Alberto Dekenó Maho" userId="71b5e1b2-0f9d-4b30-ae49-a5571cf42ca2" providerId="ADAL" clId="{C54FD18B-2ADF-E947-8B05-B1578A9EF28D}" dt="2025-01-20T07:28:52.926" v="1254" actId="20577"/>
        <pc:sldMkLst>
          <pc:docMk/>
          <pc:sldMk cId="445144031" sldId="266"/>
        </pc:sldMkLst>
      </pc:sldChg>
      <pc:sldChg chg="modSp new">
        <pc:chgData name="Alberto Dekenó Maho" userId="71b5e1b2-0f9d-4b30-ae49-a5571cf42ca2" providerId="ADAL" clId="{C54FD18B-2ADF-E947-8B05-B1578A9EF28D}" dt="2025-01-20T07:17:57.094" v="311" actId="20577"/>
        <pc:sldMkLst>
          <pc:docMk/>
          <pc:sldMk cId="937268991" sldId="267"/>
        </pc:sldMkLst>
        <pc:spChg chg="mod">
          <ac:chgData name="Alberto Dekenó Maho" userId="71b5e1b2-0f9d-4b30-ae49-a5571cf42ca2" providerId="ADAL" clId="{C54FD18B-2ADF-E947-8B05-B1578A9EF28D}" dt="2025-01-20T07:14:49.380" v="46" actId="20577"/>
          <ac:spMkLst>
            <pc:docMk/>
            <pc:sldMk cId="937268991" sldId="267"/>
            <ac:spMk id="2" creationId="{932B873C-3947-1ECA-DFE7-28CF442CB341}"/>
          </ac:spMkLst>
        </pc:spChg>
        <pc:spChg chg="mod">
          <ac:chgData name="Alberto Dekenó Maho" userId="71b5e1b2-0f9d-4b30-ae49-a5571cf42ca2" providerId="ADAL" clId="{C54FD18B-2ADF-E947-8B05-B1578A9EF28D}" dt="2025-01-20T07:17:57.094" v="311" actId="20577"/>
          <ac:spMkLst>
            <pc:docMk/>
            <pc:sldMk cId="937268991" sldId="267"/>
            <ac:spMk id="3" creationId="{30AAEF92-46DA-FB84-DD9A-54705A45B812}"/>
          </ac:spMkLst>
        </pc:spChg>
      </pc:sldChg>
      <pc:sldChg chg="modSp new ord">
        <pc:chgData name="Alberto Dekenó Maho" userId="71b5e1b2-0f9d-4b30-ae49-a5571cf42ca2" providerId="ADAL" clId="{C54FD18B-2ADF-E947-8B05-B1578A9EF28D}" dt="2025-01-20T18:38:29.311" v="1939" actId="20577"/>
        <pc:sldMkLst>
          <pc:docMk/>
          <pc:sldMk cId="3492484489" sldId="268"/>
        </pc:sldMkLst>
        <pc:spChg chg="mod">
          <ac:chgData name="Alberto Dekenó Maho" userId="71b5e1b2-0f9d-4b30-ae49-a5571cf42ca2" providerId="ADAL" clId="{C54FD18B-2ADF-E947-8B05-B1578A9EF28D}" dt="2025-01-20T07:18:54.919" v="347" actId="20577"/>
          <ac:spMkLst>
            <pc:docMk/>
            <pc:sldMk cId="3492484489" sldId="268"/>
            <ac:spMk id="2" creationId="{7F9BA80E-E8B2-07B4-38D9-249467510828}"/>
          </ac:spMkLst>
        </pc:spChg>
      </pc:sldChg>
      <pc:sldChg chg="modSp new ord">
        <pc:chgData name="Alberto Dekenó Maho" userId="71b5e1b2-0f9d-4b30-ae49-a5571cf42ca2" providerId="ADAL" clId="{C54FD18B-2ADF-E947-8B05-B1578A9EF28D}" dt="2025-01-20T07:31:25.390" v="1329" actId="20577"/>
        <pc:sldMkLst>
          <pc:docMk/>
          <pc:sldMk cId="624844681" sldId="269"/>
        </pc:sldMkLst>
        <pc:spChg chg="mod">
          <ac:chgData name="Alberto Dekenó Maho" userId="71b5e1b2-0f9d-4b30-ae49-a5571cf42ca2" providerId="ADAL" clId="{C54FD18B-2ADF-E947-8B05-B1578A9EF28D}" dt="2025-01-20T07:30:09.604" v="1273" actId="20577"/>
          <ac:spMkLst>
            <pc:docMk/>
            <pc:sldMk cId="624844681" sldId="269"/>
            <ac:spMk id="2" creationId="{D5528EBC-9264-1D3D-F4C6-0323FDEAEE56}"/>
          </ac:spMkLst>
        </pc:spChg>
        <pc:spChg chg="mod">
          <ac:chgData name="Alberto Dekenó Maho" userId="71b5e1b2-0f9d-4b30-ae49-a5571cf42ca2" providerId="ADAL" clId="{C54FD18B-2ADF-E947-8B05-B1578A9EF28D}" dt="2025-01-20T07:31:25.390" v="1329" actId="20577"/>
          <ac:spMkLst>
            <pc:docMk/>
            <pc:sldMk cId="624844681" sldId="269"/>
            <ac:spMk id="3" creationId="{23AB8764-F55C-A5E5-61B2-138753A2568C}"/>
          </ac:spMkLst>
        </pc:spChg>
      </pc:sldChg>
      <pc:sldChg chg="new del">
        <pc:chgData name="Alberto Dekenó Maho" userId="71b5e1b2-0f9d-4b30-ae49-a5571cf42ca2" providerId="ADAL" clId="{C54FD18B-2ADF-E947-8B05-B1578A9EF28D}" dt="2025-01-20T18:28:25.534" v="1710" actId="2696"/>
        <pc:sldMkLst>
          <pc:docMk/>
          <pc:sldMk cId="3630284122" sldId="270"/>
        </pc:sldMkLst>
      </pc:sldChg>
      <pc:sldChg chg="modSp new">
        <pc:chgData name="Alberto Dekenó Maho" userId="71b5e1b2-0f9d-4b30-ae49-a5571cf42ca2" providerId="ADAL" clId="{C54FD18B-2ADF-E947-8B05-B1578A9EF28D}" dt="2025-01-20T18:37:34.732" v="1931" actId="22"/>
        <pc:sldMkLst>
          <pc:docMk/>
          <pc:sldMk cId="958207867" sldId="271"/>
        </pc:sldMkLst>
        <pc:spChg chg="mod">
          <ac:chgData name="Alberto Dekenó Maho" userId="71b5e1b2-0f9d-4b30-ae49-a5571cf42ca2" providerId="ADAL" clId="{C54FD18B-2ADF-E947-8B05-B1578A9EF28D}" dt="2025-01-20T18:36:21.455" v="1924" actId="20577"/>
          <ac:spMkLst>
            <pc:docMk/>
            <pc:sldMk cId="958207867" sldId="271"/>
            <ac:spMk id="2" creationId="{0F5CDF83-A056-C9D2-BE3B-9CCD6008B7B0}"/>
          </ac:spMkLst>
        </pc:spChg>
        <pc:spChg chg="mod">
          <ac:chgData name="Alberto Dekenó Maho" userId="71b5e1b2-0f9d-4b30-ae49-a5571cf42ca2" providerId="ADAL" clId="{C54FD18B-2ADF-E947-8B05-B1578A9EF28D}" dt="2025-01-20T18:37:34.732" v="1931" actId="22"/>
          <ac:spMkLst>
            <pc:docMk/>
            <pc:sldMk cId="958207867" sldId="271"/>
            <ac:spMk id="3" creationId="{DCE3E78C-49C6-C937-1EBD-5E6AA88FBAE6}"/>
          </ac:spMkLst>
        </pc:spChg>
      </pc:sldChg>
      <pc:sldChg chg="modSp new">
        <pc:chgData name="Alberto Dekenó Maho" userId="71b5e1b2-0f9d-4b30-ae49-a5571cf42ca2" providerId="ADAL" clId="{C54FD18B-2ADF-E947-8B05-B1578A9EF28D}" dt="2025-01-20T07:33:18.643" v="1491" actId="20577"/>
        <pc:sldMkLst>
          <pc:docMk/>
          <pc:sldMk cId="2237200011" sldId="272"/>
        </pc:sldMkLst>
        <pc:spChg chg="mod">
          <ac:chgData name="Alberto Dekenó Maho" userId="71b5e1b2-0f9d-4b30-ae49-a5571cf42ca2" providerId="ADAL" clId="{C54FD18B-2ADF-E947-8B05-B1578A9EF28D}" dt="2025-01-20T07:23:44.764" v="741" actId="20577"/>
          <ac:spMkLst>
            <pc:docMk/>
            <pc:sldMk cId="2237200011" sldId="272"/>
            <ac:spMk id="2" creationId="{BE0B9297-78D3-999F-71AE-168D0018BA4D}"/>
          </ac:spMkLst>
        </pc:spChg>
        <pc:spChg chg="mod">
          <ac:chgData name="Alberto Dekenó Maho" userId="71b5e1b2-0f9d-4b30-ae49-a5571cf42ca2" providerId="ADAL" clId="{C54FD18B-2ADF-E947-8B05-B1578A9EF28D}" dt="2025-01-20T07:33:18.643" v="1491" actId="20577"/>
          <ac:spMkLst>
            <pc:docMk/>
            <pc:sldMk cId="2237200011" sldId="272"/>
            <ac:spMk id="3" creationId="{2DB1E4A6-E178-664E-280D-7B8B8E48B6D0}"/>
          </ac:spMkLst>
        </pc:spChg>
      </pc:sldChg>
      <pc:sldChg chg="modSp new">
        <pc:chgData name="Alberto Dekenó Maho" userId="71b5e1b2-0f9d-4b30-ae49-a5571cf42ca2" providerId="ADAL" clId="{C54FD18B-2ADF-E947-8B05-B1578A9EF28D}" dt="2025-01-20T18:35:07.279" v="1890" actId="20577"/>
        <pc:sldMkLst>
          <pc:docMk/>
          <pc:sldMk cId="3894750544" sldId="273"/>
        </pc:sldMkLst>
        <pc:spChg chg="mod">
          <ac:chgData name="Alberto Dekenó Maho" userId="71b5e1b2-0f9d-4b30-ae49-a5571cf42ca2" providerId="ADAL" clId="{C54FD18B-2ADF-E947-8B05-B1578A9EF28D}" dt="2025-01-20T07:24:49.569" v="798" actId="20577"/>
          <ac:spMkLst>
            <pc:docMk/>
            <pc:sldMk cId="3894750544" sldId="273"/>
            <ac:spMk id="2" creationId="{4D6AC24B-4122-FA6E-6EDB-3C9A2D433CE5}"/>
          </ac:spMkLst>
        </pc:spChg>
        <pc:spChg chg="mod">
          <ac:chgData name="Alberto Dekenó Maho" userId="71b5e1b2-0f9d-4b30-ae49-a5571cf42ca2" providerId="ADAL" clId="{C54FD18B-2ADF-E947-8B05-B1578A9EF28D}" dt="2025-01-20T18:35:07.279" v="1890" actId="20577"/>
          <ac:spMkLst>
            <pc:docMk/>
            <pc:sldMk cId="3894750544" sldId="273"/>
            <ac:spMk id="3" creationId="{67C5F252-BF0B-3071-1F21-20F072A2A091}"/>
          </ac:spMkLst>
        </pc:spChg>
      </pc:sldChg>
      <pc:sldChg chg="modSp new">
        <pc:chgData name="Alberto Dekenó Maho" userId="71b5e1b2-0f9d-4b30-ae49-a5571cf42ca2" providerId="ADAL" clId="{C54FD18B-2ADF-E947-8B05-B1578A9EF28D}" dt="2025-01-20T18:31:07.284" v="1798" actId="25668"/>
        <pc:sldMkLst>
          <pc:docMk/>
          <pc:sldMk cId="1183725729" sldId="274"/>
        </pc:sldMkLst>
      </pc:sldChg>
      <pc:sldChg chg="modSp new">
        <pc:chgData name="Alberto Dekenó Maho" userId="71b5e1b2-0f9d-4b30-ae49-a5571cf42ca2" providerId="ADAL" clId="{C54FD18B-2ADF-E947-8B05-B1578A9EF28D}" dt="2025-01-20T07:34:15.560" v="1500" actId="20577"/>
        <pc:sldMkLst>
          <pc:docMk/>
          <pc:sldMk cId="561736289" sldId="275"/>
        </pc:sldMkLst>
      </pc:sldChg>
      <pc:sldChg chg="new del">
        <pc:chgData name="Alberto Dekenó Maho" userId="71b5e1b2-0f9d-4b30-ae49-a5571cf42ca2" providerId="ADAL" clId="{C54FD18B-2ADF-E947-8B05-B1578A9EF28D}" dt="2025-01-20T18:28:29.541" v="1711" actId="2696"/>
        <pc:sldMkLst>
          <pc:docMk/>
          <pc:sldMk cId="84362941" sldId="276"/>
        </pc:sldMkLst>
      </pc:sldChg>
      <pc:sldChg chg="modSp new">
        <pc:chgData name="Alberto Dekenó Maho" userId="71b5e1b2-0f9d-4b30-ae49-a5571cf42ca2" providerId="ADAL" clId="{C54FD18B-2ADF-E947-8B05-B1578A9EF28D}" dt="2025-01-20T18:39:20.353" v="1979" actId="20577"/>
        <pc:sldMkLst>
          <pc:docMk/>
          <pc:sldMk cId="1014336190" sldId="276"/>
        </pc:sldMkLst>
        <pc:spChg chg="mod">
          <ac:chgData name="Alberto Dekenó Maho" userId="71b5e1b2-0f9d-4b30-ae49-a5571cf42ca2" providerId="ADAL" clId="{C54FD18B-2ADF-E947-8B05-B1578A9EF28D}" dt="2025-01-20T18:39:02.844" v="1953" actId="20577"/>
          <ac:spMkLst>
            <pc:docMk/>
            <pc:sldMk cId="1014336190" sldId="276"/>
            <ac:spMk id="2" creationId="{F070F62B-F140-F56E-13E8-BE1FF92EED32}"/>
          </ac:spMkLst>
        </pc:spChg>
        <pc:spChg chg="mod">
          <ac:chgData name="Alberto Dekenó Maho" userId="71b5e1b2-0f9d-4b30-ae49-a5571cf42ca2" providerId="ADAL" clId="{C54FD18B-2ADF-E947-8B05-B1578A9EF28D}" dt="2025-01-20T18:39:20.353" v="1979" actId="20577"/>
          <ac:spMkLst>
            <pc:docMk/>
            <pc:sldMk cId="1014336190" sldId="276"/>
            <ac:spMk id="3" creationId="{864F2E9C-3539-9602-C2B9-279B0061E65A}"/>
          </ac:spMkLst>
        </pc:spChg>
      </pc:sldChg>
      <pc:sldChg chg="modSp new del">
        <pc:chgData name="Alberto Dekenó Maho" userId="71b5e1b2-0f9d-4b30-ae49-a5571cf42ca2" providerId="ADAL" clId="{C54FD18B-2ADF-E947-8B05-B1578A9EF28D}" dt="2025-01-20T18:37:44.499" v="1932" actId="2696"/>
        <pc:sldMkLst>
          <pc:docMk/>
          <pc:sldMk cId="2853855112" sldId="277"/>
        </pc:sldMkLst>
      </pc:sldChg>
      <pc:sldChg chg="modSp new del">
        <pc:chgData name="Alberto Dekenó Maho" userId="71b5e1b2-0f9d-4b30-ae49-a5571cf42ca2" providerId="ADAL" clId="{C54FD18B-2ADF-E947-8B05-B1578A9EF28D}" dt="2025-01-20T18:28:16.327" v="1709" actId="2696"/>
        <pc:sldMkLst>
          <pc:docMk/>
          <pc:sldMk cId="234542097" sldId="278"/>
        </pc:sldMkLst>
      </pc:sldChg>
    </pc:docChg>
  </pc:docChgLst>
  <pc:docChgLst>
    <pc:chgData name="Alberto Dekenó Maho" userId="71b5e1b2-0f9d-4b30-ae49-a5571cf42ca2" providerId="ADAL" clId="{1F254AEE-A81B-4BFD-90A5-738F2B7A9BF6}"/>
    <pc:docChg chg="undo custSel addSld modSld">
      <pc:chgData name="Alberto Dekenó Maho" userId="71b5e1b2-0f9d-4b30-ae49-a5571cf42ca2" providerId="ADAL" clId="{1F254AEE-A81B-4BFD-90A5-738F2B7A9BF6}" dt="2025-01-06T21:06:29.423" v="620" actId="20577"/>
      <pc:docMkLst>
        <pc:docMk/>
      </pc:docMkLst>
      <pc:sldChg chg="addSp delSp modSp mod">
        <pc:chgData name="Alberto Dekenó Maho" userId="71b5e1b2-0f9d-4b30-ae49-a5571cf42ca2" providerId="ADAL" clId="{1F254AEE-A81B-4BFD-90A5-738F2B7A9BF6}" dt="2025-01-06T20:28:03.513" v="0" actId="26606"/>
        <pc:sldMkLst>
          <pc:docMk/>
          <pc:sldMk cId="3488274883" sldId="256"/>
        </pc:sldMkLst>
        <pc:spChg chg="mod">
          <ac:chgData name="Alberto Dekenó Maho" userId="71b5e1b2-0f9d-4b30-ae49-a5571cf42ca2" providerId="ADAL" clId="{1F254AEE-A81B-4BFD-90A5-738F2B7A9BF6}" dt="2025-01-06T20:28:03.513" v="0" actId="26606"/>
          <ac:spMkLst>
            <pc:docMk/>
            <pc:sldMk cId="3488274883" sldId="256"/>
            <ac:spMk id="2" creationId="{4C65DA64-5FC8-761B-C420-1C6E68DDC62D}"/>
          </ac:spMkLst>
        </pc:spChg>
        <pc:spChg chg="mod">
          <ac:chgData name="Alberto Dekenó Maho" userId="71b5e1b2-0f9d-4b30-ae49-a5571cf42ca2" providerId="ADAL" clId="{1F254AEE-A81B-4BFD-90A5-738F2B7A9BF6}" dt="2025-01-06T20:28:03.513" v="0" actId="26606"/>
          <ac:spMkLst>
            <pc:docMk/>
            <pc:sldMk cId="3488274883" sldId="256"/>
            <ac:spMk id="3" creationId="{7ED3839A-B042-1128-B50D-0EB8492772E4}"/>
          </ac:spMkLst>
        </pc:spChg>
        <pc:picChg chg="mod">
          <ac:chgData name="Alberto Dekenó Maho" userId="71b5e1b2-0f9d-4b30-ae49-a5571cf42ca2" providerId="ADAL" clId="{1F254AEE-A81B-4BFD-90A5-738F2B7A9BF6}" dt="2025-01-06T20:28:03.513" v="0" actId="26606"/>
          <ac:picMkLst>
            <pc:docMk/>
            <pc:sldMk cId="3488274883" sldId="256"/>
            <ac:picMk id="4" creationId="{3DF95DAC-C521-132A-41CE-7C7018E17C30}"/>
          </ac:picMkLst>
        </pc:picChg>
      </pc:sldChg>
      <pc:sldChg chg="addSp delSp modSp mod setBg">
        <pc:chgData name="Alberto Dekenó Maho" userId="71b5e1b2-0f9d-4b30-ae49-a5571cf42ca2" providerId="ADAL" clId="{1F254AEE-A81B-4BFD-90A5-738F2B7A9BF6}" dt="2025-01-06T20:28:32.367" v="23" actId="20577"/>
        <pc:sldMkLst>
          <pc:docMk/>
          <pc:sldMk cId="2617040061" sldId="257"/>
        </pc:sldMkLst>
        <pc:spChg chg="mod">
          <ac:chgData name="Alberto Dekenó Maho" userId="71b5e1b2-0f9d-4b30-ae49-a5571cf42ca2" providerId="ADAL" clId="{1F254AEE-A81B-4BFD-90A5-738F2B7A9BF6}" dt="2025-01-06T20:28:14.041" v="1" actId="26606"/>
          <ac:spMkLst>
            <pc:docMk/>
            <pc:sldMk cId="2617040061" sldId="257"/>
            <ac:spMk id="2" creationId="{CA18BA40-1E0D-8BE8-671C-D0ACFEF27B5F}"/>
          </ac:spMkLst>
        </pc:spChg>
        <pc:spChg chg="add">
          <ac:chgData name="Alberto Dekenó Maho" userId="71b5e1b2-0f9d-4b30-ae49-a5571cf42ca2" providerId="ADAL" clId="{1F254AEE-A81B-4BFD-90A5-738F2B7A9BF6}" dt="2025-01-06T20:28:14.041" v="1" actId="26606"/>
          <ac:spMkLst>
            <pc:docMk/>
            <pc:sldMk cId="2617040061" sldId="257"/>
            <ac:spMk id="9" creationId="{8651CFA9-6065-4243-AC48-858E359780B1}"/>
          </ac:spMkLst>
        </pc:spChg>
        <pc:spChg chg="add">
          <ac:chgData name="Alberto Dekenó Maho" userId="71b5e1b2-0f9d-4b30-ae49-a5571cf42ca2" providerId="ADAL" clId="{1F254AEE-A81B-4BFD-90A5-738F2B7A9BF6}" dt="2025-01-06T20:28:14.041" v="1" actId="26606"/>
          <ac:spMkLst>
            <pc:docMk/>
            <pc:sldMk cId="2617040061" sldId="257"/>
            <ac:spMk id="11" creationId="{37962AE0-6A1C-4B76-9D52-10E5E6D7D3BB}"/>
          </ac:spMkLst>
        </pc:spChg>
        <pc:grpChg chg="add">
          <ac:chgData name="Alberto Dekenó Maho" userId="71b5e1b2-0f9d-4b30-ae49-a5571cf42ca2" providerId="ADAL" clId="{1F254AEE-A81B-4BFD-90A5-738F2B7A9BF6}" dt="2025-01-06T20:28:14.041" v="1" actId="26606"/>
          <ac:grpSpMkLst>
            <pc:docMk/>
            <pc:sldMk cId="2617040061" sldId="257"/>
            <ac:grpSpMk id="13" creationId="{7AB7BDB5-BE0D-446B-AA57-16A1D859E52B}"/>
          </ac:grpSpMkLst>
        </pc:grpChg>
        <pc:graphicFrameChg chg="add mod">
          <ac:chgData name="Alberto Dekenó Maho" userId="71b5e1b2-0f9d-4b30-ae49-a5571cf42ca2" providerId="ADAL" clId="{1F254AEE-A81B-4BFD-90A5-738F2B7A9BF6}" dt="2025-01-06T20:28:32.367" v="23" actId="20577"/>
          <ac:graphicFrameMkLst>
            <pc:docMk/>
            <pc:sldMk cId="2617040061" sldId="257"/>
            <ac:graphicFrameMk id="5" creationId="{F3196BE4-0887-076D-6FEE-823F175385FC}"/>
          </ac:graphicFrameMkLst>
        </pc:graphicFrameChg>
      </pc:sldChg>
      <pc:sldChg chg="addSp modSp mod setBg">
        <pc:chgData name="Alberto Dekenó Maho" userId="71b5e1b2-0f9d-4b30-ae49-a5571cf42ca2" providerId="ADAL" clId="{1F254AEE-A81B-4BFD-90A5-738F2B7A9BF6}" dt="2025-01-06T20:30:13.449" v="38" actId="26606"/>
        <pc:sldMkLst>
          <pc:docMk/>
          <pc:sldMk cId="3319669680" sldId="258"/>
        </pc:sldMkLst>
        <pc:spChg chg="mod">
          <ac:chgData name="Alberto Dekenó Maho" userId="71b5e1b2-0f9d-4b30-ae49-a5571cf42ca2" providerId="ADAL" clId="{1F254AEE-A81B-4BFD-90A5-738F2B7A9BF6}" dt="2025-01-06T20:30:13.449" v="38" actId="26606"/>
          <ac:spMkLst>
            <pc:docMk/>
            <pc:sldMk cId="3319669680" sldId="258"/>
            <ac:spMk id="2" creationId="{7BDEDD5D-E7F1-8140-173C-665C2A69AB10}"/>
          </ac:spMkLst>
        </pc:spChg>
        <pc:spChg chg="mod">
          <ac:chgData name="Alberto Dekenó Maho" userId="71b5e1b2-0f9d-4b30-ae49-a5571cf42ca2" providerId="ADAL" clId="{1F254AEE-A81B-4BFD-90A5-738F2B7A9BF6}" dt="2025-01-06T20:30:13.449" v="38" actId="26606"/>
          <ac:spMkLst>
            <pc:docMk/>
            <pc:sldMk cId="3319669680" sldId="258"/>
            <ac:spMk id="3" creationId="{2B957991-28C4-4415-96FC-918B712479C9}"/>
          </ac:spMkLst>
        </pc:spChg>
        <pc:spChg chg="add">
          <ac:chgData name="Alberto Dekenó Maho" userId="71b5e1b2-0f9d-4b30-ae49-a5571cf42ca2" providerId="ADAL" clId="{1F254AEE-A81B-4BFD-90A5-738F2B7A9BF6}" dt="2025-01-06T20:30:13.449" v="38" actId="26606"/>
          <ac:spMkLst>
            <pc:docMk/>
            <pc:sldMk cId="3319669680" sldId="258"/>
            <ac:spMk id="8" creationId="{8651CFA9-6065-4243-AC48-858E359780B1}"/>
          </ac:spMkLst>
        </pc:spChg>
        <pc:spChg chg="add">
          <ac:chgData name="Alberto Dekenó Maho" userId="71b5e1b2-0f9d-4b30-ae49-a5571cf42ca2" providerId="ADAL" clId="{1F254AEE-A81B-4BFD-90A5-738F2B7A9BF6}" dt="2025-01-06T20:30:13.449" v="38" actId="26606"/>
          <ac:spMkLst>
            <pc:docMk/>
            <pc:sldMk cId="3319669680" sldId="258"/>
            <ac:spMk id="10" creationId="{F8B048C4-AB77-4182-B261-2C9BE59621FF}"/>
          </ac:spMkLst>
        </pc:spChg>
        <pc:grpChg chg="add">
          <ac:chgData name="Alberto Dekenó Maho" userId="71b5e1b2-0f9d-4b30-ae49-a5571cf42ca2" providerId="ADAL" clId="{1F254AEE-A81B-4BFD-90A5-738F2B7A9BF6}" dt="2025-01-06T20:30:13.449" v="38" actId="26606"/>
          <ac:grpSpMkLst>
            <pc:docMk/>
            <pc:sldMk cId="3319669680" sldId="258"/>
            <ac:grpSpMk id="12" creationId="{76CB186C-DCCB-4FA4-808E-18DA02317A48}"/>
          </ac:grpSpMkLst>
        </pc:grpChg>
      </pc:sldChg>
      <pc:sldChg chg="addSp delSp modSp new mod setBg">
        <pc:chgData name="Alberto Dekenó Maho" userId="71b5e1b2-0f9d-4b30-ae49-a5571cf42ca2" providerId="ADAL" clId="{1F254AEE-A81B-4BFD-90A5-738F2B7A9BF6}" dt="2025-01-06T20:32:27.514" v="159" actId="26606"/>
        <pc:sldMkLst>
          <pc:docMk/>
          <pc:sldMk cId="249945729" sldId="259"/>
        </pc:sldMkLst>
        <pc:spChg chg="mod">
          <ac:chgData name="Alberto Dekenó Maho" userId="71b5e1b2-0f9d-4b30-ae49-a5571cf42ca2" providerId="ADAL" clId="{1F254AEE-A81B-4BFD-90A5-738F2B7A9BF6}" dt="2025-01-06T20:32:27.514" v="159" actId="26606"/>
          <ac:spMkLst>
            <pc:docMk/>
            <pc:sldMk cId="249945729" sldId="259"/>
            <ac:spMk id="2" creationId="{ED60F86D-B351-79DD-8C76-87DCDB64CB70}"/>
          </ac:spMkLst>
        </pc:spChg>
        <pc:spChg chg="add">
          <ac:chgData name="Alberto Dekenó Maho" userId="71b5e1b2-0f9d-4b30-ae49-a5571cf42ca2" providerId="ADAL" clId="{1F254AEE-A81B-4BFD-90A5-738F2B7A9BF6}" dt="2025-01-06T20:32:27.514" v="159" actId="26606"/>
          <ac:spMkLst>
            <pc:docMk/>
            <pc:sldMk cId="249945729" sldId="259"/>
            <ac:spMk id="8" creationId="{0BABF38A-8A0D-492E-BD20-6CF4D46B50BD}"/>
          </ac:spMkLst>
        </pc:spChg>
        <pc:spChg chg="add">
          <ac:chgData name="Alberto Dekenó Maho" userId="71b5e1b2-0f9d-4b30-ae49-a5571cf42ca2" providerId="ADAL" clId="{1F254AEE-A81B-4BFD-90A5-738F2B7A9BF6}" dt="2025-01-06T20:32:27.514" v="159" actId="26606"/>
          <ac:spMkLst>
            <pc:docMk/>
            <pc:sldMk cId="249945729" sldId="259"/>
            <ac:spMk id="12" creationId="{2D924463-4DB7-437D-85B1-7EE5042DE522}"/>
          </ac:spMkLst>
        </pc:spChg>
        <pc:spChg chg="add">
          <ac:chgData name="Alberto Dekenó Maho" userId="71b5e1b2-0f9d-4b30-ae49-a5571cf42ca2" providerId="ADAL" clId="{1F254AEE-A81B-4BFD-90A5-738F2B7A9BF6}" dt="2025-01-06T20:32:27.514" v="159" actId="26606"/>
          <ac:spMkLst>
            <pc:docMk/>
            <pc:sldMk cId="249945729" sldId="259"/>
            <ac:spMk id="14" creationId="{C8884498-8C0E-4CE3-A52C-4D46CFCBD241}"/>
          </ac:spMkLst>
        </pc:spChg>
        <pc:grpChg chg="add">
          <ac:chgData name="Alberto Dekenó Maho" userId="71b5e1b2-0f9d-4b30-ae49-a5571cf42ca2" providerId="ADAL" clId="{1F254AEE-A81B-4BFD-90A5-738F2B7A9BF6}" dt="2025-01-06T20:32:27.514" v="159" actId="26606"/>
          <ac:grpSpMkLst>
            <pc:docMk/>
            <pc:sldMk cId="249945729" sldId="259"/>
            <ac:grpSpMk id="16" creationId="{13CD130A-643A-4D11-9D36-1A18E7473DF4}"/>
          </ac:grpSpMkLst>
        </pc:grpChg>
        <pc:picChg chg="add">
          <ac:chgData name="Alberto Dekenó Maho" userId="71b5e1b2-0f9d-4b30-ae49-a5571cf42ca2" providerId="ADAL" clId="{1F254AEE-A81B-4BFD-90A5-738F2B7A9BF6}" dt="2025-01-06T20:32:27.514" v="159" actId="26606"/>
          <ac:picMkLst>
            <pc:docMk/>
            <pc:sldMk cId="249945729" sldId="259"/>
            <ac:picMk id="10" creationId="{BC526B7A-4801-4FD1-95C8-03AF22629E87}"/>
          </ac:picMkLst>
        </pc:picChg>
      </pc:sldChg>
      <pc:sldChg chg="addSp delSp modSp new mod setBg">
        <pc:chgData name="Alberto Dekenó Maho" userId="71b5e1b2-0f9d-4b30-ae49-a5571cf42ca2" providerId="ADAL" clId="{1F254AEE-A81B-4BFD-90A5-738F2B7A9BF6}" dt="2025-01-06T20:31:37.185" v="78" actId="26606"/>
        <pc:sldMkLst>
          <pc:docMk/>
          <pc:sldMk cId="2878227509" sldId="260"/>
        </pc:sldMkLst>
        <pc:spChg chg="mod">
          <ac:chgData name="Alberto Dekenó Maho" userId="71b5e1b2-0f9d-4b30-ae49-a5571cf42ca2" providerId="ADAL" clId="{1F254AEE-A81B-4BFD-90A5-738F2B7A9BF6}" dt="2025-01-06T20:31:37.185" v="78" actId="26606"/>
          <ac:spMkLst>
            <pc:docMk/>
            <pc:sldMk cId="2878227509" sldId="260"/>
            <ac:spMk id="2" creationId="{1CA597C7-6769-222D-6BE8-91D5D50BD150}"/>
          </ac:spMkLst>
        </pc:spChg>
        <pc:spChg chg="add">
          <ac:chgData name="Alberto Dekenó Maho" userId="71b5e1b2-0f9d-4b30-ae49-a5571cf42ca2" providerId="ADAL" clId="{1F254AEE-A81B-4BFD-90A5-738F2B7A9BF6}" dt="2025-01-06T20:31:37.185" v="78" actId="26606"/>
          <ac:spMkLst>
            <pc:docMk/>
            <pc:sldMk cId="2878227509" sldId="260"/>
            <ac:spMk id="8" creationId="{0BABF38A-8A0D-492E-BD20-6CF4D46B50BD}"/>
          </ac:spMkLst>
        </pc:spChg>
        <pc:spChg chg="add">
          <ac:chgData name="Alberto Dekenó Maho" userId="71b5e1b2-0f9d-4b30-ae49-a5571cf42ca2" providerId="ADAL" clId="{1F254AEE-A81B-4BFD-90A5-738F2B7A9BF6}" dt="2025-01-06T20:31:37.185" v="78" actId="26606"/>
          <ac:spMkLst>
            <pc:docMk/>
            <pc:sldMk cId="2878227509" sldId="260"/>
            <ac:spMk id="12" creationId="{2D924463-4DB7-437D-85B1-7EE5042DE522}"/>
          </ac:spMkLst>
        </pc:spChg>
        <pc:spChg chg="add">
          <ac:chgData name="Alberto Dekenó Maho" userId="71b5e1b2-0f9d-4b30-ae49-a5571cf42ca2" providerId="ADAL" clId="{1F254AEE-A81B-4BFD-90A5-738F2B7A9BF6}" dt="2025-01-06T20:31:37.185" v="78" actId="26606"/>
          <ac:spMkLst>
            <pc:docMk/>
            <pc:sldMk cId="2878227509" sldId="260"/>
            <ac:spMk id="14" creationId="{C8884498-8C0E-4CE3-A52C-4D46CFCBD241}"/>
          </ac:spMkLst>
        </pc:spChg>
        <pc:grpChg chg="add">
          <ac:chgData name="Alberto Dekenó Maho" userId="71b5e1b2-0f9d-4b30-ae49-a5571cf42ca2" providerId="ADAL" clId="{1F254AEE-A81B-4BFD-90A5-738F2B7A9BF6}" dt="2025-01-06T20:31:37.185" v="78" actId="26606"/>
          <ac:grpSpMkLst>
            <pc:docMk/>
            <pc:sldMk cId="2878227509" sldId="260"/>
            <ac:grpSpMk id="16" creationId="{13CD130A-643A-4D11-9D36-1A18E7473DF4}"/>
          </ac:grpSpMkLst>
        </pc:grpChg>
        <pc:picChg chg="add">
          <ac:chgData name="Alberto Dekenó Maho" userId="71b5e1b2-0f9d-4b30-ae49-a5571cf42ca2" providerId="ADAL" clId="{1F254AEE-A81B-4BFD-90A5-738F2B7A9BF6}" dt="2025-01-06T20:31:37.185" v="78" actId="26606"/>
          <ac:picMkLst>
            <pc:docMk/>
            <pc:sldMk cId="2878227509" sldId="260"/>
            <ac:picMk id="10" creationId="{BC526B7A-4801-4FD1-95C8-03AF22629E87}"/>
          </ac:picMkLst>
        </pc:picChg>
      </pc:sldChg>
      <pc:sldChg chg="addSp delSp modSp new mod setBg">
        <pc:chgData name="Alberto Dekenó Maho" userId="71b5e1b2-0f9d-4b30-ae49-a5571cf42ca2" providerId="ADAL" clId="{1F254AEE-A81B-4BFD-90A5-738F2B7A9BF6}" dt="2025-01-06T20:32:09.682" v="126" actId="26606"/>
        <pc:sldMkLst>
          <pc:docMk/>
          <pc:sldMk cId="4026024948" sldId="261"/>
        </pc:sldMkLst>
        <pc:spChg chg="mod">
          <ac:chgData name="Alberto Dekenó Maho" userId="71b5e1b2-0f9d-4b30-ae49-a5571cf42ca2" providerId="ADAL" clId="{1F254AEE-A81B-4BFD-90A5-738F2B7A9BF6}" dt="2025-01-06T20:32:09.682" v="126" actId="26606"/>
          <ac:spMkLst>
            <pc:docMk/>
            <pc:sldMk cId="4026024948" sldId="261"/>
            <ac:spMk id="2" creationId="{82C42596-0E20-F642-E709-F17187BF5B06}"/>
          </ac:spMkLst>
        </pc:spChg>
        <pc:spChg chg="add">
          <ac:chgData name="Alberto Dekenó Maho" userId="71b5e1b2-0f9d-4b30-ae49-a5571cf42ca2" providerId="ADAL" clId="{1F254AEE-A81B-4BFD-90A5-738F2B7A9BF6}" dt="2025-01-06T20:32:09.682" v="126" actId="26606"/>
          <ac:spMkLst>
            <pc:docMk/>
            <pc:sldMk cId="4026024948" sldId="261"/>
            <ac:spMk id="8" creationId="{0BABF38A-8A0D-492E-BD20-6CF4D46B50BD}"/>
          </ac:spMkLst>
        </pc:spChg>
        <pc:spChg chg="add">
          <ac:chgData name="Alberto Dekenó Maho" userId="71b5e1b2-0f9d-4b30-ae49-a5571cf42ca2" providerId="ADAL" clId="{1F254AEE-A81B-4BFD-90A5-738F2B7A9BF6}" dt="2025-01-06T20:32:09.682" v="126" actId="26606"/>
          <ac:spMkLst>
            <pc:docMk/>
            <pc:sldMk cId="4026024948" sldId="261"/>
            <ac:spMk id="12" creationId="{2D924463-4DB7-437D-85B1-7EE5042DE522}"/>
          </ac:spMkLst>
        </pc:spChg>
        <pc:spChg chg="add">
          <ac:chgData name="Alberto Dekenó Maho" userId="71b5e1b2-0f9d-4b30-ae49-a5571cf42ca2" providerId="ADAL" clId="{1F254AEE-A81B-4BFD-90A5-738F2B7A9BF6}" dt="2025-01-06T20:32:09.682" v="126" actId="26606"/>
          <ac:spMkLst>
            <pc:docMk/>
            <pc:sldMk cId="4026024948" sldId="261"/>
            <ac:spMk id="14" creationId="{C8884498-8C0E-4CE3-A52C-4D46CFCBD241}"/>
          </ac:spMkLst>
        </pc:spChg>
        <pc:grpChg chg="add">
          <ac:chgData name="Alberto Dekenó Maho" userId="71b5e1b2-0f9d-4b30-ae49-a5571cf42ca2" providerId="ADAL" clId="{1F254AEE-A81B-4BFD-90A5-738F2B7A9BF6}" dt="2025-01-06T20:32:09.682" v="126" actId="26606"/>
          <ac:grpSpMkLst>
            <pc:docMk/>
            <pc:sldMk cId="4026024948" sldId="261"/>
            <ac:grpSpMk id="16" creationId="{13CD130A-643A-4D11-9D36-1A18E7473DF4}"/>
          </ac:grpSpMkLst>
        </pc:grpChg>
        <pc:picChg chg="add">
          <ac:chgData name="Alberto Dekenó Maho" userId="71b5e1b2-0f9d-4b30-ae49-a5571cf42ca2" providerId="ADAL" clId="{1F254AEE-A81B-4BFD-90A5-738F2B7A9BF6}" dt="2025-01-06T20:32:09.682" v="126" actId="26606"/>
          <ac:picMkLst>
            <pc:docMk/>
            <pc:sldMk cId="4026024948" sldId="261"/>
            <ac:picMk id="10" creationId="{BC526B7A-4801-4FD1-95C8-03AF22629E87}"/>
          </ac:picMkLst>
        </pc:picChg>
      </pc:sldChg>
      <pc:sldChg chg="addSp delSp modSp new mod setBg">
        <pc:chgData name="Alberto Dekenó Maho" userId="71b5e1b2-0f9d-4b30-ae49-a5571cf42ca2" providerId="ADAL" clId="{1F254AEE-A81B-4BFD-90A5-738F2B7A9BF6}" dt="2025-01-06T20:33:14.881" v="199" actId="26606"/>
        <pc:sldMkLst>
          <pc:docMk/>
          <pc:sldMk cId="1927638608" sldId="262"/>
        </pc:sldMkLst>
        <pc:spChg chg="mod">
          <ac:chgData name="Alberto Dekenó Maho" userId="71b5e1b2-0f9d-4b30-ae49-a5571cf42ca2" providerId="ADAL" clId="{1F254AEE-A81B-4BFD-90A5-738F2B7A9BF6}" dt="2025-01-06T20:33:14.881" v="199" actId="26606"/>
          <ac:spMkLst>
            <pc:docMk/>
            <pc:sldMk cId="1927638608" sldId="262"/>
            <ac:spMk id="2" creationId="{052D10F1-265D-3BE2-D4F4-E172699D91F1}"/>
          </ac:spMkLst>
        </pc:spChg>
        <pc:spChg chg="add">
          <ac:chgData name="Alberto Dekenó Maho" userId="71b5e1b2-0f9d-4b30-ae49-a5571cf42ca2" providerId="ADAL" clId="{1F254AEE-A81B-4BFD-90A5-738F2B7A9BF6}" dt="2025-01-06T20:33:14.881" v="199" actId="26606"/>
          <ac:spMkLst>
            <pc:docMk/>
            <pc:sldMk cId="1927638608" sldId="262"/>
            <ac:spMk id="38" creationId="{8651CFA9-6065-4243-AC48-858E359780B1}"/>
          </ac:spMkLst>
        </pc:spChg>
        <pc:spChg chg="add">
          <ac:chgData name="Alberto Dekenó Maho" userId="71b5e1b2-0f9d-4b30-ae49-a5571cf42ca2" providerId="ADAL" clId="{1F254AEE-A81B-4BFD-90A5-738F2B7A9BF6}" dt="2025-01-06T20:33:14.881" v="199" actId="26606"/>
          <ac:spMkLst>
            <pc:docMk/>
            <pc:sldMk cId="1927638608" sldId="262"/>
            <ac:spMk id="39" creationId="{F8B048C4-AB77-4182-B261-2C9BE59621FF}"/>
          </ac:spMkLst>
        </pc:spChg>
        <pc:spChg chg="add">
          <ac:chgData name="Alberto Dekenó Maho" userId="71b5e1b2-0f9d-4b30-ae49-a5571cf42ca2" providerId="ADAL" clId="{1F254AEE-A81B-4BFD-90A5-738F2B7A9BF6}" dt="2025-01-06T20:33:14.881" v="199" actId="26606"/>
          <ac:spMkLst>
            <pc:docMk/>
            <pc:sldMk cId="1927638608" sldId="262"/>
            <ac:spMk id="42" creationId="{7EF24C40-7C55-0C09-902C-F3C47E9B465E}"/>
          </ac:spMkLst>
        </pc:spChg>
        <pc:grpChg chg="add">
          <ac:chgData name="Alberto Dekenó Maho" userId="71b5e1b2-0f9d-4b30-ae49-a5571cf42ca2" providerId="ADAL" clId="{1F254AEE-A81B-4BFD-90A5-738F2B7A9BF6}" dt="2025-01-06T20:33:14.881" v="199" actId="26606"/>
          <ac:grpSpMkLst>
            <pc:docMk/>
            <pc:sldMk cId="1927638608" sldId="262"/>
            <ac:grpSpMk id="40" creationId="{76CB186C-DCCB-4FA4-808E-18DA02317A48}"/>
          </ac:grpSpMkLst>
        </pc:grpChg>
      </pc:sldChg>
      <pc:sldChg chg="addSp delSp modSp new mod setBg">
        <pc:chgData name="Alberto Dekenó Maho" userId="71b5e1b2-0f9d-4b30-ae49-a5571cf42ca2" providerId="ADAL" clId="{1F254AEE-A81B-4BFD-90A5-738F2B7A9BF6}" dt="2025-01-06T20:33:01.306" v="190" actId="26606"/>
        <pc:sldMkLst>
          <pc:docMk/>
          <pc:sldMk cId="3224119291" sldId="263"/>
        </pc:sldMkLst>
        <pc:spChg chg="mod">
          <ac:chgData name="Alberto Dekenó Maho" userId="71b5e1b2-0f9d-4b30-ae49-a5571cf42ca2" providerId="ADAL" clId="{1F254AEE-A81B-4BFD-90A5-738F2B7A9BF6}" dt="2025-01-06T20:33:01.306" v="190" actId="26606"/>
          <ac:spMkLst>
            <pc:docMk/>
            <pc:sldMk cId="3224119291" sldId="263"/>
            <ac:spMk id="2" creationId="{C89606E6-6DCA-D59C-1189-87E2AF523EBF}"/>
          </ac:spMkLst>
        </pc:spChg>
        <pc:spChg chg="add">
          <ac:chgData name="Alberto Dekenó Maho" userId="71b5e1b2-0f9d-4b30-ae49-a5571cf42ca2" providerId="ADAL" clId="{1F254AEE-A81B-4BFD-90A5-738F2B7A9BF6}" dt="2025-01-06T20:33:01.306" v="190" actId="26606"/>
          <ac:spMkLst>
            <pc:docMk/>
            <pc:sldMk cId="3224119291" sldId="263"/>
            <ac:spMk id="8" creationId="{0BABF38A-8A0D-492E-BD20-6CF4D46B50BD}"/>
          </ac:spMkLst>
        </pc:spChg>
        <pc:spChg chg="add">
          <ac:chgData name="Alberto Dekenó Maho" userId="71b5e1b2-0f9d-4b30-ae49-a5571cf42ca2" providerId="ADAL" clId="{1F254AEE-A81B-4BFD-90A5-738F2B7A9BF6}" dt="2025-01-06T20:33:01.306" v="190" actId="26606"/>
          <ac:spMkLst>
            <pc:docMk/>
            <pc:sldMk cId="3224119291" sldId="263"/>
            <ac:spMk id="12" creationId="{2D924463-4DB7-437D-85B1-7EE5042DE522}"/>
          </ac:spMkLst>
        </pc:spChg>
        <pc:spChg chg="add">
          <ac:chgData name="Alberto Dekenó Maho" userId="71b5e1b2-0f9d-4b30-ae49-a5571cf42ca2" providerId="ADAL" clId="{1F254AEE-A81B-4BFD-90A5-738F2B7A9BF6}" dt="2025-01-06T20:33:01.306" v="190" actId="26606"/>
          <ac:spMkLst>
            <pc:docMk/>
            <pc:sldMk cId="3224119291" sldId="263"/>
            <ac:spMk id="14" creationId="{9F108545-2EA9-4B3E-915B-295949608005}"/>
          </ac:spMkLst>
        </pc:spChg>
        <pc:grpChg chg="add">
          <ac:chgData name="Alberto Dekenó Maho" userId="71b5e1b2-0f9d-4b30-ae49-a5571cf42ca2" providerId="ADAL" clId="{1F254AEE-A81B-4BFD-90A5-738F2B7A9BF6}" dt="2025-01-06T20:33:01.306" v="190" actId="26606"/>
          <ac:grpSpMkLst>
            <pc:docMk/>
            <pc:sldMk cId="3224119291" sldId="263"/>
            <ac:grpSpMk id="16" creationId="{E014A1C6-ABE4-4764-8CAC-9D4DFBED38BB}"/>
          </ac:grpSpMkLst>
        </pc:grpChg>
        <pc:picChg chg="add">
          <ac:chgData name="Alberto Dekenó Maho" userId="71b5e1b2-0f9d-4b30-ae49-a5571cf42ca2" providerId="ADAL" clId="{1F254AEE-A81B-4BFD-90A5-738F2B7A9BF6}" dt="2025-01-06T20:33:01.306" v="190" actId="26606"/>
          <ac:picMkLst>
            <pc:docMk/>
            <pc:sldMk cId="3224119291" sldId="263"/>
            <ac:picMk id="10" creationId="{BC526B7A-4801-4FD1-95C8-03AF22629E87}"/>
          </ac:picMkLst>
        </pc:picChg>
      </pc:sldChg>
      <pc:sldChg chg="addSp delSp modSp new mod setBg">
        <pc:chgData name="Alberto Dekenó Maho" userId="71b5e1b2-0f9d-4b30-ae49-a5571cf42ca2" providerId="ADAL" clId="{1F254AEE-A81B-4BFD-90A5-738F2B7A9BF6}" dt="2025-01-06T20:39:00.275" v="413" actId="790"/>
        <pc:sldMkLst>
          <pc:docMk/>
          <pc:sldMk cId="733471722" sldId="264"/>
        </pc:sldMkLst>
        <pc:spChg chg="mod ord">
          <ac:chgData name="Alberto Dekenó Maho" userId="71b5e1b2-0f9d-4b30-ae49-a5571cf42ca2" providerId="ADAL" clId="{1F254AEE-A81B-4BFD-90A5-738F2B7A9BF6}" dt="2025-01-06T20:37:22.220" v="340" actId="20577"/>
          <ac:spMkLst>
            <pc:docMk/>
            <pc:sldMk cId="733471722" sldId="264"/>
            <ac:spMk id="2" creationId="{14CF5960-1F6D-56B9-1042-F6183FDE56CB}"/>
          </ac:spMkLst>
        </pc:spChg>
        <pc:spChg chg="add mod">
          <ac:chgData name="Alberto Dekenó Maho" userId="71b5e1b2-0f9d-4b30-ae49-a5571cf42ca2" providerId="ADAL" clId="{1F254AEE-A81B-4BFD-90A5-738F2B7A9BF6}" dt="2025-01-06T20:39:00.275" v="413" actId="790"/>
          <ac:spMkLst>
            <pc:docMk/>
            <pc:sldMk cId="733471722" sldId="264"/>
            <ac:spMk id="1030" creationId="{EC925D92-338F-C7BF-3946-EDB59CFA4D33}"/>
          </ac:spMkLst>
        </pc:spChg>
        <pc:spChg chg="add">
          <ac:chgData name="Alberto Dekenó Maho" userId="71b5e1b2-0f9d-4b30-ae49-a5571cf42ca2" providerId="ADAL" clId="{1F254AEE-A81B-4BFD-90A5-738F2B7A9BF6}" dt="2025-01-06T20:35:59.589" v="218" actId="26606"/>
          <ac:spMkLst>
            <pc:docMk/>
            <pc:sldMk cId="733471722" sldId="264"/>
            <ac:spMk id="1040" creationId="{A4FB2F27-3F7D-440E-A905-86607A926A29}"/>
          </ac:spMkLst>
        </pc:spChg>
        <pc:spChg chg="add">
          <ac:chgData name="Alberto Dekenó Maho" userId="71b5e1b2-0f9d-4b30-ae49-a5571cf42ca2" providerId="ADAL" clId="{1F254AEE-A81B-4BFD-90A5-738F2B7A9BF6}" dt="2025-01-06T20:35:59.589" v="218" actId="26606"/>
          <ac:spMkLst>
            <pc:docMk/>
            <pc:sldMk cId="733471722" sldId="264"/>
            <ac:spMk id="1041" creationId="{AF678C14-A033-4139-BCA9-8382B039648B}"/>
          </ac:spMkLst>
        </pc:spChg>
        <pc:grpChg chg="add">
          <ac:chgData name="Alberto Dekenó Maho" userId="71b5e1b2-0f9d-4b30-ae49-a5571cf42ca2" providerId="ADAL" clId="{1F254AEE-A81B-4BFD-90A5-738F2B7A9BF6}" dt="2025-01-06T20:35:59.589" v="218" actId="26606"/>
          <ac:grpSpMkLst>
            <pc:docMk/>
            <pc:sldMk cId="733471722" sldId="264"/>
            <ac:grpSpMk id="1042" creationId="{14763DA8-CE3A-4B30-B2F5-0D128777F742}"/>
          </ac:grpSpMkLst>
        </pc:grpChg>
        <pc:picChg chg="add mod">
          <ac:chgData name="Alberto Dekenó Maho" userId="71b5e1b2-0f9d-4b30-ae49-a5571cf42ca2" providerId="ADAL" clId="{1F254AEE-A81B-4BFD-90A5-738F2B7A9BF6}" dt="2025-01-06T20:35:59.589" v="218" actId="26606"/>
          <ac:picMkLst>
            <pc:docMk/>
            <pc:sldMk cId="733471722" sldId="264"/>
            <ac:picMk id="1026" creationId="{0B8A9A36-67FE-C9FC-4D7E-AB93A44BB8BB}"/>
          </ac:picMkLst>
        </pc:picChg>
      </pc:sldChg>
      <pc:sldChg chg="modSp new mod">
        <pc:chgData name="Alberto Dekenó Maho" userId="71b5e1b2-0f9d-4b30-ae49-a5571cf42ca2" providerId="ADAL" clId="{1F254AEE-A81B-4BFD-90A5-738F2B7A9BF6}" dt="2025-01-06T20:44:34.142" v="430" actId="20577"/>
        <pc:sldMkLst>
          <pc:docMk/>
          <pc:sldMk cId="3289855430" sldId="265"/>
        </pc:sldMkLst>
      </pc:sldChg>
      <pc:sldChg chg="modSp new mod">
        <pc:chgData name="Alberto Dekenó Maho" userId="71b5e1b2-0f9d-4b30-ae49-a5571cf42ca2" providerId="ADAL" clId="{1F254AEE-A81B-4BFD-90A5-738F2B7A9BF6}" dt="2025-01-06T21:06:29.423" v="620" actId="20577"/>
        <pc:sldMkLst>
          <pc:docMk/>
          <pc:sldMk cId="445144031" sldId="266"/>
        </pc:sldMkLst>
      </pc:sldChg>
    </pc:docChg>
  </pc:docChgLst>
  <pc:docChgLst>
    <pc:chgData name="Alberto Dekenó Maho" userId="S::a.dekeno.2020@alumnos.urjc.es::71b5e1b2-0f9d-4b30-ae49-a5571cf42ca2" providerId="AD" clId="Web-{472C581E-BB62-D746-FAAB-C461AC7A39B5}"/>
    <pc:docChg chg="delSld modSld">
      <pc:chgData name="Alberto Dekenó Maho" userId="S::a.dekeno.2020@alumnos.urjc.es::71b5e1b2-0f9d-4b30-ae49-a5571cf42ca2" providerId="AD" clId="Web-{472C581E-BB62-D746-FAAB-C461AC7A39B5}" dt="2025-01-19T14:37:52.257" v="9"/>
      <pc:docMkLst>
        <pc:docMk/>
      </pc:docMkLst>
      <pc:sldChg chg="del">
        <pc:chgData name="Alberto Dekenó Maho" userId="S::a.dekeno.2020@alumnos.urjc.es::71b5e1b2-0f9d-4b30-ae49-a5571cf42ca2" providerId="AD" clId="Web-{472C581E-BB62-D746-FAAB-C461AC7A39B5}" dt="2025-01-19T14:37:52.257" v="9"/>
        <pc:sldMkLst>
          <pc:docMk/>
          <pc:sldMk cId="3289855430" sldId="265"/>
        </pc:sldMkLst>
      </pc:sldChg>
      <pc:sldChg chg="modSp">
        <pc:chgData name="Alberto Dekenó Maho" userId="S::a.dekeno.2020@alumnos.urjc.es::71b5e1b2-0f9d-4b30-ae49-a5571cf42ca2" providerId="AD" clId="Web-{472C581E-BB62-D746-FAAB-C461AC7A39B5}" dt="2025-01-19T14:21:41.040" v="8" actId="20577"/>
        <pc:sldMkLst>
          <pc:docMk/>
          <pc:sldMk cId="445144031" sldId="266"/>
        </pc:sldMkLst>
      </pc:sldChg>
    </pc:docChg>
  </pc:docChgLst>
  <pc:docChgLst>
    <pc:chgData name="Alberto Dekenó Maho" userId="S::a.dekeno.2020@alumnos.urjc.es::71b5e1b2-0f9d-4b30-ae49-a5571cf42ca2" providerId="AD" clId="Web-{189BC77F-2A8D-2AC4-A42A-1C0C0CD564CE}"/>
    <pc:docChg chg="modSld">
      <pc:chgData name="Alberto Dekenó Maho" userId="S::a.dekeno.2020@alumnos.urjc.es::71b5e1b2-0f9d-4b30-ae49-a5571cf42ca2" providerId="AD" clId="Web-{189BC77F-2A8D-2AC4-A42A-1C0C0CD564CE}" dt="2025-01-21T23:29:52.009" v="171" actId="20577"/>
      <pc:docMkLst>
        <pc:docMk/>
      </pc:docMkLst>
      <pc:sldChg chg="modSp">
        <pc:chgData name="Alberto Dekenó Maho" userId="S::a.dekeno.2020@alumnos.urjc.es::71b5e1b2-0f9d-4b30-ae49-a5571cf42ca2" providerId="AD" clId="Web-{189BC77F-2A8D-2AC4-A42A-1C0C0CD564CE}" dt="2025-01-21T23:26:49.113" v="146" actId="20577"/>
        <pc:sldMkLst>
          <pc:docMk/>
          <pc:sldMk cId="249945729" sldId="259"/>
        </pc:sldMkLst>
        <pc:spChg chg="mod">
          <ac:chgData name="Alberto Dekenó Maho" userId="S::a.dekeno.2020@alumnos.urjc.es::71b5e1b2-0f9d-4b30-ae49-a5571cf42ca2" providerId="AD" clId="Web-{189BC77F-2A8D-2AC4-A42A-1C0C0CD564CE}" dt="2025-01-21T23:26:49.113" v="146" actId="20577"/>
          <ac:spMkLst>
            <pc:docMk/>
            <pc:sldMk cId="249945729" sldId="259"/>
            <ac:spMk id="2" creationId="{ED60F86D-B351-79DD-8C76-87DCDB64CB70}"/>
          </ac:spMkLst>
        </pc:spChg>
      </pc:sldChg>
      <pc:sldChg chg="modSp">
        <pc:chgData name="Alberto Dekenó Maho" userId="S::a.dekeno.2020@alumnos.urjc.es::71b5e1b2-0f9d-4b30-ae49-a5571cf42ca2" providerId="AD" clId="Web-{189BC77F-2A8D-2AC4-A42A-1C0C0CD564CE}" dt="2025-01-21T23:28:23.647" v="161" actId="20577"/>
        <pc:sldMkLst>
          <pc:docMk/>
          <pc:sldMk cId="733471722" sldId="264"/>
        </pc:sldMkLst>
        <pc:spChg chg="mod">
          <ac:chgData name="Alberto Dekenó Maho" userId="S::a.dekeno.2020@alumnos.urjc.es::71b5e1b2-0f9d-4b30-ae49-a5571cf42ca2" providerId="AD" clId="Web-{189BC77F-2A8D-2AC4-A42A-1C0C0CD564CE}" dt="2025-01-21T23:28:23.647" v="161" actId="20577"/>
          <ac:spMkLst>
            <pc:docMk/>
            <pc:sldMk cId="733471722" sldId="264"/>
            <ac:spMk id="1030" creationId="{EC925D92-338F-C7BF-3946-EDB59CFA4D33}"/>
          </ac:spMkLst>
        </pc:spChg>
      </pc:sldChg>
      <pc:sldChg chg="addSp delSp modSp">
        <pc:chgData name="Alberto Dekenó Maho" userId="S::a.dekeno.2020@alumnos.urjc.es::71b5e1b2-0f9d-4b30-ae49-a5571cf42ca2" providerId="AD" clId="Web-{189BC77F-2A8D-2AC4-A42A-1C0C0CD564CE}" dt="2025-01-21T23:29:18.008" v="168"/>
        <pc:sldMkLst>
          <pc:docMk/>
          <pc:sldMk cId="445144031" sldId="266"/>
        </pc:sldMkLst>
      </pc:sldChg>
      <pc:sldChg chg="modSp">
        <pc:chgData name="Alberto Dekenó Maho" userId="S::a.dekeno.2020@alumnos.urjc.es::71b5e1b2-0f9d-4b30-ae49-a5571cf42ca2" providerId="AD" clId="Web-{189BC77F-2A8D-2AC4-A42A-1C0C0CD564CE}" dt="2025-01-21T23:29:52.009" v="171" actId="20577"/>
        <pc:sldMkLst>
          <pc:docMk/>
          <pc:sldMk cId="937268991" sldId="267"/>
        </pc:sldMkLst>
        <pc:spChg chg="mod">
          <ac:chgData name="Alberto Dekenó Maho" userId="S::a.dekeno.2020@alumnos.urjc.es::71b5e1b2-0f9d-4b30-ae49-a5571cf42ca2" providerId="AD" clId="Web-{189BC77F-2A8D-2AC4-A42A-1C0C0CD564CE}" dt="2025-01-21T23:29:52.009" v="171" actId="20577"/>
          <ac:spMkLst>
            <pc:docMk/>
            <pc:sldMk cId="937268991" sldId="267"/>
            <ac:spMk id="3" creationId="{30AAEF92-46DA-FB84-DD9A-54705A45B812}"/>
          </ac:spMkLst>
        </pc:spChg>
      </pc:sldChg>
      <pc:sldChg chg="addSp delSp modSp">
        <pc:chgData name="Alberto Dekenó Maho" userId="S::a.dekeno.2020@alumnos.urjc.es::71b5e1b2-0f9d-4b30-ae49-a5571cf42ca2" providerId="AD" clId="Web-{189BC77F-2A8D-2AC4-A42A-1C0C0CD564CE}" dt="2025-01-21T23:24:24.999" v="129" actId="20577"/>
        <pc:sldMkLst>
          <pc:docMk/>
          <pc:sldMk cId="3492484489" sldId="268"/>
        </pc:sldMkLst>
        <pc:spChg chg="mod">
          <ac:chgData name="Alberto Dekenó Maho" userId="S::a.dekeno.2020@alumnos.urjc.es::71b5e1b2-0f9d-4b30-ae49-a5571cf42ca2" providerId="AD" clId="Web-{189BC77F-2A8D-2AC4-A42A-1C0C0CD564CE}" dt="2025-01-21T23:18:14.644" v="73" actId="1076"/>
          <ac:spMkLst>
            <pc:docMk/>
            <pc:sldMk cId="3492484489" sldId="268"/>
            <ac:spMk id="2" creationId="{7F9BA80E-E8B2-07B4-38D9-249467510828}"/>
          </ac:spMkLst>
        </pc:spChg>
        <pc:spChg chg="add mod">
          <ac:chgData name="Alberto Dekenó Maho" userId="S::a.dekeno.2020@alumnos.urjc.es::71b5e1b2-0f9d-4b30-ae49-a5571cf42ca2" providerId="AD" clId="Web-{189BC77F-2A8D-2AC4-A42A-1C0C0CD564CE}" dt="2025-01-21T23:23:59.779" v="125" actId="20577"/>
          <ac:spMkLst>
            <pc:docMk/>
            <pc:sldMk cId="3492484489" sldId="268"/>
            <ac:spMk id="8" creationId="{BB1B2847-1718-08C2-9B50-22687FDE6F53}"/>
          </ac:spMkLst>
        </pc:spChg>
        <pc:spChg chg="add mod">
          <ac:chgData name="Alberto Dekenó Maho" userId="S::a.dekeno.2020@alumnos.urjc.es::71b5e1b2-0f9d-4b30-ae49-a5571cf42ca2" providerId="AD" clId="Web-{189BC77F-2A8D-2AC4-A42A-1C0C0CD564CE}" dt="2025-01-21T23:24:09.873" v="127" actId="20577"/>
          <ac:spMkLst>
            <pc:docMk/>
            <pc:sldMk cId="3492484489" sldId="268"/>
            <ac:spMk id="9" creationId="{62D4148B-EED1-CEC5-24A5-CCF367B2795B}"/>
          </ac:spMkLst>
        </pc:spChg>
        <pc:spChg chg="add mod">
          <ac:chgData name="Alberto Dekenó Maho" userId="S::a.dekeno.2020@alumnos.urjc.es::71b5e1b2-0f9d-4b30-ae49-a5571cf42ca2" providerId="AD" clId="Web-{189BC77F-2A8D-2AC4-A42A-1C0C0CD564CE}" dt="2025-01-21T23:24:24.999" v="129" actId="20577"/>
          <ac:spMkLst>
            <pc:docMk/>
            <pc:sldMk cId="3492484489" sldId="268"/>
            <ac:spMk id="10" creationId="{6493533A-34B9-E546-32C0-080528FA842D}"/>
          </ac:spMkLst>
        </pc:spChg>
        <pc:spChg chg="add del">
          <ac:chgData name="Alberto Dekenó Maho" userId="S::a.dekeno.2020@alumnos.urjc.es::71b5e1b2-0f9d-4b30-ae49-a5571cf42ca2" providerId="AD" clId="Web-{189BC77F-2A8D-2AC4-A42A-1C0C0CD564CE}" dt="2025-01-21T23:21:05.602" v="111"/>
          <ac:spMkLst>
            <pc:docMk/>
            <pc:sldMk cId="3492484489" sldId="268"/>
            <ac:spMk id="32" creationId="{0019DD6C-5899-4C07-864B-EB0A7D104ACF}"/>
          </ac:spMkLst>
        </pc:spChg>
        <pc:picChg chg="mod">
          <ac:chgData name="Alberto Dekenó Maho" userId="S::a.dekeno.2020@alumnos.urjc.es::71b5e1b2-0f9d-4b30-ae49-a5571cf42ca2" providerId="AD" clId="Web-{189BC77F-2A8D-2AC4-A42A-1C0C0CD564CE}" dt="2025-01-21T23:19:53.631" v="95" actId="14100"/>
          <ac:picMkLst>
            <pc:docMk/>
            <pc:sldMk cId="3492484489" sldId="268"/>
            <ac:picMk id="6" creationId="{B7EFD0C1-ECB1-813E-D0AB-47F42B588A14}"/>
          </ac:picMkLst>
        </pc:picChg>
      </pc:sldChg>
      <pc:sldChg chg="addSp delSp modSp">
        <pc:chgData name="Alberto Dekenó Maho" userId="S::a.dekeno.2020@alumnos.urjc.es::71b5e1b2-0f9d-4b30-ae49-a5571cf42ca2" providerId="AD" clId="Web-{189BC77F-2A8D-2AC4-A42A-1C0C0CD564CE}" dt="2025-01-21T23:26:16.893" v="145" actId="20577"/>
        <pc:sldMkLst>
          <pc:docMk/>
          <pc:sldMk cId="624844681" sldId="269"/>
        </pc:sldMkLst>
        <pc:spChg chg="mod">
          <ac:chgData name="Alberto Dekenó Maho" userId="S::a.dekeno.2020@alumnos.urjc.es::71b5e1b2-0f9d-4b30-ae49-a5571cf42ca2" providerId="AD" clId="Web-{189BC77F-2A8D-2AC4-A42A-1C0C0CD564CE}" dt="2025-01-21T23:26:16.893" v="145" actId="20577"/>
          <ac:spMkLst>
            <pc:docMk/>
            <pc:sldMk cId="624844681" sldId="269"/>
            <ac:spMk id="2" creationId="{D5528EBC-9264-1D3D-F4C6-0323FDEAEE56}"/>
          </ac:spMkLst>
        </pc:spChg>
        <pc:spChg chg="mod ord">
          <ac:chgData name="Alberto Dekenó Maho" userId="S::a.dekeno.2020@alumnos.urjc.es::71b5e1b2-0f9d-4b30-ae49-a5571cf42ca2" providerId="AD" clId="Web-{189BC77F-2A8D-2AC4-A42A-1C0C0CD564CE}" dt="2025-01-21T23:25:45.876" v="139" actId="1076"/>
          <ac:spMkLst>
            <pc:docMk/>
            <pc:sldMk cId="624844681" sldId="269"/>
            <ac:spMk id="3" creationId="{23AB8764-F55C-A5E5-61B2-138753A2568C}"/>
          </ac:spMkLst>
        </pc:spChg>
        <pc:picChg chg="mod">
          <ac:chgData name="Alberto Dekenó Maho" userId="S::a.dekeno.2020@alumnos.urjc.es::71b5e1b2-0f9d-4b30-ae49-a5571cf42ca2" providerId="AD" clId="Web-{189BC77F-2A8D-2AC4-A42A-1C0C0CD564CE}" dt="2025-01-21T23:25:48.204" v="140" actId="1076"/>
          <ac:picMkLst>
            <pc:docMk/>
            <pc:sldMk cId="624844681" sldId="269"/>
            <ac:picMk id="4" creationId="{9FE5A848-1B77-960B-478F-ACF0B93DA1B6}"/>
          </ac:picMkLst>
        </pc:picChg>
      </pc:sldChg>
      <pc:sldChg chg="modSp">
        <pc:chgData name="Alberto Dekenó Maho" userId="S::a.dekeno.2020@alumnos.urjc.es::71b5e1b2-0f9d-4b30-ae49-a5571cf42ca2" providerId="AD" clId="Web-{189BC77F-2A8D-2AC4-A42A-1C0C0CD564CE}" dt="2025-01-21T23:27:50.880" v="155" actId="20577"/>
        <pc:sldMkLst>
          <pc:docMk/>
          <pc:sldMk cId="2237200011" sldId="272"/>
        </pc:sldMkLst>
        <pc:spChg chg="mod">
          <ac:chgData name="Alberto Dekenó Maho" userId="S::a.dekeno.2020@alumnos.urjc.es::71b5e1b2-0f9d-4b30-ae49-a5571cf42ca2" providerId="AD" clId="Web-{189BC77F-2A8D-2AC4-A42A-1C0C0CD564CE}" dt="2025-01-21T23:27:50.880" v="155" actId="20577"/>
          <ac:spMkLst>
            <pc:docMk/>
            <pc:sldMk cId="2237200011" sldId="272"/>
            <ac:spMk id="3" creationId="{2DB1E4A6-E178-664E-280D-7B8B8E48B6D0}"/>
          </ac:spMkLst>
        </pc:spChg>
      </pc:sldChg>
      <pc:sldChg chg="modSp">
        <pc:chgData name="Alberto Dekenó Maho" userId="S::a.dekeno.2020@alumnos.urjc.es::71b5e1b2-0f9d-4b30-ae49-a5571cf42ca2" providerId="AD" clId="Web-{189BC77F-2A8D-2AC4-A42A-1C0C0CD564CE}" dt="2025-01-21T23:28:13.865" v="159" actId="20577"/>
        <pc:sldMkLst>
          <pc:docMk/>
          <pc:sldMk cId="3894750544" sldId="273"/>
        </pc:sldMkLst>
        <pc:spChg chg="mod">
          <ac:chgData name="Alberto Dekenó Maho" userId="S::a.dekeno.2020@alumnos.urjc.es::71b5e1b2-0f9d-4b30-ae49-a5571cf42ca2" providerId="AD" clId="Web-{189BC77F-2A8D-2AC4-A42A-1C0C0CD564CE}" dt="2025-01-21T23:28:13.865" v="159" actId="20577"/>
          <ac:spMkLst>
            <pc:docMk/>
            <pc:sldMk cId="3894750544" sldId="273"/>
            <ac:spMk id="3" creationId="{67C5F252-BF0B-3071-1F21-20F072A2A091}"/>
          </ac:spMkLst>
        </pc:spChg>
      </pc:sldChg>
      <pc:sldChg chg="addSp delSp modSp mod setBg">
        <pc:chgData name="Alberto Dekenó Maho" userId="S::a.dekeno.2020@alumnos.urjc.es::71b5e1b2-0f9d-4b30-ae49-a5571cf42ca2" providerId="AD" clId="Web-{189BC77F-2A8D-2AC4-A42A-1C0C0CD564CE}" dt="2025-01-21T23:14:34.325" v="54" actId="14100"/>
        <pc:sldMkLst>
          <pc:docMk/>
          <pc:sldMk cId="561736289" sldId="275"/>
        </pc:sldMkLst>
        <pc:spChg chg="mod ord">
          <ac:chgData name="Alberto Dekenó Maho" userId="S::a.dekeno.2020@alumnos.urjc.es::71b5e1b2-0f9d-4b30-ae49-a5571cf42ca2" providerId="AD" clId="Web-{189BC77F-2A8D-2AC4-A42A-1C0C0CD564CE}" dt="2025-01-21T23:14:34.325" v="54" actId="14100"/>
          <ac:spMkLst>
            <pc:docMk/>
            <pc:sldMk cId="561736289" sldId="275"/>
            <ac:spMk id="2" creationId="{79334DF3-1993-9DA9-1B31-AEBFBB605F56}"/>
          </ac:spMkLst>
        </pc:spChg>
        <pc:spChg chg="add">
          <ac:chgData name="Alberto Dekenó Maho" userId="S::a.dekeno.2020@alumnos.urjc.es::71b5e1b2-0f9d-4b30-ae49-a5571cf42ca2" providerId="AD" clId="Web-{189BC77F-2A8D-2AC4-A42A-1C0C0CD564CE}" dt="2025-01-21T23:14:25.324" v="53"/>
          <ac:spMkLst>
            <pc:docMk/>
            <pc:sldMk cId="561736289" sldId="275"/>
            <ac:spMk id="108" creationId="{0BABF38A-8A0D-492E-BD20-6CF4D46B50BD}"/>
          </ac:spMkLst>
        </pc:spChg>
        <pc:spChg chg="add">
          <ac:chgData name="Alberto Dekenó Maho" userId="S::a.dekeno.2020@alumnos.urjc.es::71b5e1b2-0f9d-4b30-ae49-a5571cf42ca2" providerId="AD" clId="Web-{189BC77F-2A8D-2AC4-A42A-1C0C0CD564CE}" dt="2025-01-21T23:14:25.324" v="53"/>
          <ac:spMkLst>
            <pc:docMk/>
            <pc:sldMk cId="561736289" sldId="275"/>
            <ac:spMk id="110" creationId="{F1174801-1395-44C5-9B00-CCAC45C056E7}"/>
          </ac:spMkLst>
        </pc:spChg>
        <pc:spChg chg="add">
          <ac:chgData name="Alberto Dekenó Maho" userId="S::a.dekeno.2020@alumnos.urjc.es::71b5e1b2-0f9d-4b30-ae49-a5571cf42ca2" providerId="AD" clId="Web-{189BC77F-2A8D-2AC4-A42A-1C0C0CD564CE}" dt="2025-01-21T23:14:25.324" v="53"/>
          <ac:spMkLst>
            <pc:docMk/>
            <pc:sldMk cId="561736289" sldId="275"/>
            <ac:spMk id="111" creationId="{8BADB362-9771-4A3C-B9E5-6777F34C5041}"/>
          </ac:spMkLst>
        </pc:spChg>
        <pc:picChg chg="add mod ord">
          <ac:chgData name="Alberto Dekenó Maho" userId="S::a.dekeno.2020@alumnos.urjc.es::71b5e1b2-0f9d-4b30-ae49-a5571cf42ca2" providerId="AD" clId="Web-{189BC77F-2A8D-2AC4-A42A-1C0C0CD564CE}" dt="2025-01-21T23:14:25.324" v="53"/>
          <ac:picMkLst>
            <pc:docMk/>
            <pc:sldMk cId="561736289" sldId="275"/>
            <ac:picMk id="6" creationId="{BB1DD454-8BD4-C6D4-3432-1966132D24B9}"/>
          </ac:picMkLst>
        </pc:picChg>
        <pc:picChg chg="add mod ord">
          <ac:chgData name="Alberto Dekenó Maho" userId="S::a.dekeno.2020@alumnos.urjc.es::71b5e1b2-0f9d-4b30-ae49-a5571cf42ca2" providerId="AD" clId="Web-{189BC77F-2A8D-2AC4-A42A-1C0C0CD564CE}" dt="2025-01-21T23:14:14.965" v="50" actId="1076"/>
          <ac:picMkLst>
            <pc:docMk/>
            <pc:sldMk cId="561736289" sldId="275"/>
            <ac:picMk id="7" creationId="{16A54297-04A6-1CB5-DA72-2B77EB960A9A}"/>
          </ac:picMkLst>
        </pc:picChg>
        <pc:picChg chg="add">
          <ac:chgData name="Alberto Dekenó Maho" userId="S::a.dekeno.2020@alumnos.urjc.es::71b5e1b2-0f9d-4b30-ae49-a5571cf42ca2" providerId="AD" clId="Web-{189BC77F-2A8D-2AC4-A42A-1C0C0CD564CE}" dt="2025-01-21T23:14:25.324" v="53"/>
          <ac:picMkLst>
            <pc:docMk/>
            <pc:sldMk cId="561736289" sldId="275"/>
            <ac:picMk id="109" creationId="{BC526B7A-4801-4FD1-95C8-03AF22629E87}"/>
          </ac:picMkLst>
        </pc:picChg>
      </pc:sldChg>
    </pc:docChg>
  </pc:docChgLst>
  <pc:docChgLst>
    <pc:chgData name="Alberto Dekenó Maho" userId="71b5e1b2-0f9d-4b30-ae49-a5571cf42ca2" providerId="ADAL" clId="{878EFFCB-F1D3-AB40-B6CC-2A36D42573C8}"/>
    <pc:docChg chg="custSel modSld">
      <pc:chgData name="Alberto Dekenó Maho" userId="71b5e1b2-0f9d-4b30-ae49-a5571cf42ca2" providerId="ADAL" clId="{878EFFCB-F1D3-AB40-B6CC-2A36D42573C8}" dt="2025-03-11T07:08:49.855" v="43" actId="20577"/>
      <pc:docMkLst>
        <pc:docMk/>
      </pc:docMkLst>
      <pc:sldChg chg="modSp">
        <pc:chgData name="Alberto Dekenó Maho" userId="71b5e1b2-0f9d-4b30-ae49-a5571cf42ca2" providerId="ADAL" clId="{878EFFCB-F1D3-AB40-B6CC-2A36D42573C8}" dt="2025-03-11T07:08:49.855" v="43" actId="20577"/>
        <pc:sldMkLst>
          <pc:docMk/>
          <pc:sldMk cId="2617040061" sldId="257"/>
        </pc:sldMkLst>
        <pc:graphicFrameChg chg="modGraphic">
          <ac:chgData name="Alberto Dekenó Maho" userId="71b5e1b2-0f9d-4b30-ae49-a5571cf42ca2" providerId="ADAL" clId="{878EFFCB-F1D3-AB40-B6CC-2A36D42573C8}" dt="2025-03-11T07:08:49.855" v="43" actId="20577"/>
          <ac:graphicFrameMkLst>
            <pc:docMk/>
            <pc:sldMk cId="2617040061" sldId="257"/>
            <ac:graphicFrameMk id="5" creationId="{F3196BE4-0887-076D-6FEE-823F175385FC}"/>
          </ac:graphicFrameMkLst>
        </pc:graphicFrameChg>
      </pc:sldChg>
    </pc:docChg>
  </pc:docChgLst>
  <pc:docChgLst>
    <pc:chgData name="Alberto Dekenó Maho" userId="S::a.dekeno.2020@alumnos.urjc.es::71b5e1b2-0f9d-4b30-ae49-a5571cf42ca2" providerId="AD" clId="Web-{16F130E6-F757-BF96-78EB-C82C10E54B1E}"/>
    <pc:docChg chg="modSld">
      <pc:chgData name="Alberto Dekenó Maho" userId="S::a.dekeno.2020@alumnos.urjc.es::71b5e1b2-0f9d-4b30-ae49-a5571cf42ca2" providerId="AD" clId="Web-{16F130E6-F757-BF96-78EB-C82C10E54B1E}" dt="2025-01-12T22:53:14.314" v="10" actId="20577"/>
      <pc:docMkLst>
        <pc:docMk/>
      </pc:docMkLst>
      <pc:sldChg chg="addSp delSp modSp mod setBg">
        <pc:chgData name="Alberto Dekenó Maho" userId="S::a.dekeno.2020@alumnos.urjc.es::71b5e1b2-0f9d-4b30-ae49-a5571cf42ca2" providerId="AD" clId="Web-{16F130E6-F757-BF96-78EB-C82C10E54B1E}" dt="2025-01-12T22:53:14.314" v="10" actId="20577"/>
        <pc:sldMkLst>
          <pc:docMk/>
          <pc:sldMk cId="445144031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D7F705-E84C-4F48-858B-C02A6CEE6D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04087C-30E6-40FF-9F56-3D23BF8A2FC2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Introducción</a:t>
          </a:r>
          <a:r>
            <a:rPr lang="es-ES" noProof="0" dirty="0"/>
            <a:t> </a:t>
          </a:r>
        </a:p>
      </dgm:t>
    </dgm:pt>
    <dgm:pt modelId="{621A0974-FC4F-41F1-8F86-E695A90B890B}" type="parTrans" cxnId="{3A7F0134-C7B8-4F0E-A6D3-AB0F399A6F8B}">
      <dgm:prSet/>
      <dgm:spPr/>
      <dgm:t>
        <a:bodyPr/>
        <a:lstStyle/>
        <a:p>
          <a:endParaRPr lang="en-US"/>
        </a:p>
      </dgm:t>
    </dgm:pt>
    <dgm:pt modelId="{B2D9EFBE-D1BD-4CEF-979B-46BE3E6A9E15}" type="sibTrans" cxnId="{3A7F0134-C7B8-4F0E-A6D3-AB0F399A6F8B}">
      <dgm:prSet/>
      <dgm:spPr/>
      <dgm:t>
        <a:bodyPr/>
        <a:lstStyle/>
        <a:p>
          <a:endParaRPr lang="en-US"/>
        </a:p>
      </dgm:t>
    </dgm:pt>
    <dgm:pt modelId="{13A9364A-090E-4D83-895E-4F424A38BA46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Tecnologías</a:t>
          </a:r>
          <a:r>
            <a:rPr lang="es-ES" noProof="0" dirty="0"/>
            <a:t> </a:t>
          </a:r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empleadas y metodología software </a:t>
          </a:r>
        </a:p>
      </dgm:t>
    </dgm:pt>
    <dgm:pt modelId="{A90B670B-9257-4F88-9BEA-5FE1C38535D2}" type="parTrans" cxnId="{DA21CECE-6E03-4020-A57A-66EAF60916C8}">
      <dgm:prSet/>
      <dgm:spPr/>
      <dgm:t>
        <a:bodyPr/>
        <a:lstStyle/>
        <a:p>
          <a:endParaRPr lang="en-US"/>
        </a:p>
      </dgm:t>
    </dgm:pt>
    <dgm:pt modelId="{CA6FAD35-6FD9-498D-9785-765C84CDD44E}" type="sibTrans" cxnId="{DA21CECE-6E03-4020-A57A-66EAF60916C8}">
      <dgm:prSet/>
      <dgm:spPr/>
      <dgm:t>
        <a:bodyPr/>
        <a:lstStyle/>
        <a:p>
          <a:endParaRPr lang="en-US"/>
        </a:p>
      </dgm:t>
    </dgm:pt>
    <dgm:pt modelId="{83A772F4-B93B-423D-9A59-73948B710BCB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Sistema propuesto</a:t>
          </a:r>
        </a:p>
      </dgm:t>
    </dgm:pt>
    <dgm:pt modelId="{429807F7-504C-4302-8805-E604881043DA}" type="parTrans" cxnId="{236112DC-459D-4180-8E5B-7E386C7C713F}">
      <dgm:prSet/>
      <dgm:spPr/>
      <dgm:t>
        <a:bodyPr/>
        <a:lstStyle/>
        <a:p>
          <a:endParaRPr lang="en-US"/>
        </a:p>
      </dgm:t>
    </dgm:pt>
    <dgm:pt modelId="{F748B4AD-5075-4215-891A-ABE316CB87FD}" type="sibTrans" cxnId="{236112DC-459D-4180-8E5B-7E386C7C713F}">
      <dgm:prSet/>
      <dgm:spPr/>
      <dgm:t>
        <a:bodyPr/>
        <a:lstStyle/>
        <a:p>
          <a:endParaRPr lang="en-US"/>
        </a:p>
      </dgm:t>
    </dgm:pt>
    <dgm:pt modelId="{84121A46-1E0D-458D-A8A6-AB3A502FFD36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Corpus y métricas de evaluación</a:t>
          </a:r>
        </a:p>
      </dgm:t>
    </dgm:pt>
    <dgm:pt modelId="{BCD0C36A-8D5D-4179-A3BE-0249D576AAD9}" type="parTrans" cxnId="{C87D42E8-6ADF-4128-A7A9-339E15A8ED30}">
      <dgm:prSet/>
      <dgm:spPr/>
      <dgm:t>
        <a:bodyPr/>
        <a:lstStyle/>
        <a:p>
          <a:endParaRPr lang="en-US"/>
        </a:p>
      </dgm:t>
    </dgm:pt>
    <dgm:pt modelId="{594CF9D1-E538-4088-9476-B205148C1068}" type="sibTrans" cxnId="{C87D42E8-6ADF-4128-A7A9-339E15A8ED30}">
      <dgm:prSet/>
      <dgm:spPr/>
      <dgm:t>
        <a:bodyPr/>
        <a:lstStyle/>
        <a:p>
          <a:endParaRPr lang="en-US"/>
        </a:p>
      </dgm:t>
    </dgm:pt>
    <dgm:pt modelId="{A7F3F514-BE2D-429B-A792-08C958CF2C9B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Conclusión</a:t>
          </a:r>
        </a:p>
      </dgm:t>
    </dgm:pt>
    <dgm:pt modelId="{01F4B080-BB23-447F-BBB3-204C22092D2D}" type="parTrans" cxnId="{02B66BF0-E5C2-4C79-9662-27AD98BB5431}">
      <dgm:prSet/>
      <dgm:spPr/>
      <dgm:t>
        <a:bodyPr/>
        <a:lstStyle/>
        <a:p>
          <a:endParaRPr lang="es-ES"/>
        </a:p>
      </dgm:t>
    </dgm:pt>
    <dgm:pt modelId="{96CE0911-D707-4BAF-8F87-B17B005A9D05}" type="sibTrans" cxnId="{02B66BF0-E5C2-4C79-9662-27AD98BB5431}">
      <dgm:prSet/>
      <dgm:spPr/>
      <dgm:t>
        <a:bodyPr/>
        <a:lstStyle/>
        <a:p>
          <a:endParaRPr lang="es-ES"/>
        </a:p>
      </dgm:t>
    </dgm:pt>
    <dgm:pt modelId="{8FF3490F-7476-4EF0-9A05-7166171D24AE}">
      <dgm:prSet/>
      <dgm:spPr/>
      <dgm:t>
        <a:bodyPr/>
        <a:lstStyle/>
        <a:p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Resultados</a:t>
          </a:r>
        </a:p>
      </dgm:t>
    </dgm:pt>
    <dgm:pt modelId="{51CA3DB4-25B6-4D2D-ABBE-E347BFBBDEB7}" type="parTrans" cxnId="{69E2940B-5271-40D5-B853-48D9619F86B1}">
      <dgm:prSet/>
      <dgm:spPr/>
      <dgm:t>
        <a:bodyPr/>
        <a:lstStyle/>
        <a:p>
          <a:endParaRPr lang="es-ES"/>
        </a:p>
      </dgm:t>
    </dgm:pt>
    <dgm:pt modelId="{6DD23A83-C052-4C58-8D68-5BA51AACBC66}" type="sibTrans" cxnId="{69E2940B-5271-40D5-B853-48D9619F86B1}">
      <dgm:prSet/>
      <dgm:spPr/>
      <dgm:t>
        <a:bodyPr/>
        <a:lstStyle/>
        <a:p>
          <a:endParaRPr lang="es-ES"/>
        </a:p>
      </dgm:t>
    </dgm:pt>
    <dgm:pt modelId="{741FF8C7-DC37-4861-B527-70C082CBFFE2}" type="pres">
      <dgm:prSet presAssocID="{ECD7F705-E84C-4F48-858B-C02A6CEE6DD4}" presName="linear" presStyleCnt="0">
        <dgm:presLayoutVars>
          <dgm:animLvl val="lvl"/>
          <dgm:resizeHandles val="exact"/>
        </dgm:presLayoutVars>
      </dgm:prSet>
      <dgm:spPr/>
    </dgm:pt>
    <dgm:pt modelId="{07EDE656-29D4-47DE-92CC-BFEAFEC90997}" type="pres">
      <dgm:prSet presAssocID="{E104087C-30E6-40FF-9F56-3D23BF8A2FC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3E20E77-71FB-4334-A807-C274D2FDB268}" type="pres">
      <dgm:prSet presAssocID="{B2D9EFBE-D1BD-4CEF-979B-46BE3E6A9E15}" presName="spacer" presStyleCnt="0"/>
      <dgm:spPr/>
    </dgm:pt>
    <dgm:pt modelId="{A4B75CAD-88BF-4AD0-81CE-E0BD1FE95132}" type="pres">
      <dgm:prSet presAssocID="{13A9364A-090E-4D83-895E-4F424A38BA46}" presName="parentText" presStyleLbl="node1" presStyleIdx="1" presStyleCnt="6" custLinFactNeighborX="-1109" custLinFactNeighborY="-22049">
        <dgm:presLayoutVars>
          <dgm:chMax val="0"/>
          <dgm:bulletEnabled val="1"/>
        </dgm:presLayoutVars>
      </dgm:prSet>
      <dgm:spPr/>
    </dgm:pt>
    <dgm:pt modelId="{81B7C9A4-49EA-4893-93BA-71A15C168BE6}" type="pres">
      <dgm:prSet presAssocID="{CA6FAD35-6FD9-498D-9785-765C84CDD44E}" presName="spacer" presStyleCnt="0"/>
      <dgm:spPr/>
    </dgm:pt>
    <dgm:pt modelId="{3A1EF7BE-DE57-4783-955F-AFCF4BF8E2F8}" type="pres">
      <dgm:prSet presAssocID="{83A772F4-B93B-423D-9A59-73948B710BC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679FCCA-5321-4006-9DC7-F049632071C5}" type="pres">
      <dgm:prSet presAssocID="{F748B4AD-5075-4215-891A-ABE316CB87FD}" presName="spacer" presStyleCnt="0"/>
      <dgm:spPr/>
    </dgm:pt>
    <dgm:pt modelId="{5F9AA7B1-953B-47AA-BB7C-05E44F1B1A92}" type="pres">
      <dgm:prSet presAssocID="{84121A46-1E0D-458D-A8A6-AB3A502FFD3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EFA3025-447D-4909-9505-FBAB88ED03BA}" type="pres">
      <dgm:prSet presAssocID="{594CF9D1-E538-4088-9476-B205148C1068}" presName="spacer" presStyleCnt="0"/>
      <dgm:spPr/>
    </dgm:pt>
    <dgm:pt modelId="{2F843219-33EF-414E-A994-7A408E49ED6B}" type="pres">
      <dgm:prSet presAssocID="{8FF3490F-7476-4EF0-9A05-7166171D24A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F14A497-4CBB-4642-932D-288A4081F25C}" type="pres">
      <dgm:prSet presAssocID="{6DD23A83-C052-4C58-8D68-5BA51AACBC66}" presName="spacer" presStyleCnt="0"/>
      <dgm:spPr/>
    </dgm:pt>
    <dgm:pt modelId="{0CD3F5E7-3BEC-46CA-AEC4-A7723BB8E995}" type="pres">
      <dgm:prSet presAssocID="{A7F3F514-BE2D-429B-A792-08C958CF2C9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9E2940B-5271-40D5-B853-48D9619F86B1}" srcId="{ECD7F705-E84C-4F48-858B-C02A6CEE6DD4}" destId="{8FF3490F-7476-4EF0-9A05-7166171D24AE}" srcOrd="4" destOrd="0" parTransId="{51CA3DB4-25B6-4D2D-ABBE-E347BFBBDEB7}" sibTransId="{6DD23A83-C052-4C58-8D68-5BA51AACBC66}"/>
    <dgm:cxn modelId="{3A7F0134-C7B8-4F0E-A6D3-AB0F399A6F8B}" srcId="{ECD7F705-E84C-4F48-858B-C02A6CEE6DD4}" destId="{E104087C-30E6-40FF-9F56-3D23BF8A2FC2}" srcOrd="0" destOrd="0" parTransId="{621A0974-FC4F-41F1-8F86-E695A90B890B}" sibTransId="{B2D9EFBE-D1BD-4CEF-979B-46BE3E6A9E15}"/>
    <dgm:cxn modelId="{DD9CB73A-8ADE-4F17-9EB8-6B0DF9B68F90}" type="presOf" srcId="{83A772F4-B93B-423D-9A59-73948B710BCB}" destId="{3A1EF7BE-DE57-4783-955F-AFCF4BF8E2F8}" srcOrd="0" destOrd="0" presId="urn:microsoft.com/office/officeart/2005/8/layout/vList2"/>
    <dgm:cxn modelId="{4B96D869-636C-4C8A-9E52-BED03B5A4798}" type="presOf" srcId="{84121A46-1E0D-458D-A8A6-AB3A502FFD36}" destId="{5F9AA7B1-953B-47AA-BB7C-05E44F1B1A92}" srcOrd="0" destOrd="0" presId="urn:microsoft.com/office/officeart/2005/8/layout/vList2"/>
    <dgm:cxn modelId="{8023524D-9C1A-4651-A13C-2A222C2050D1}" type="presOf" srcId="{E104087C-30E6-40FF-9F56-3D23BF8A2FC2}" destId="{07EDE656-29D4-47DE-92CC-BFEAFEC90997}" srcOrd="0" destOrd="0" presId="urn:microsoft.com/office/officeart/2005/8/layout/vList2"/>
    <dgm:cxn modelId="{8C0D2A74-E568-4D55-9E58-F0C4DB597128}" type="presOf" srcId="{13A9364A-090E-4D83-895E-4F424A38BA46}" destId="{A4B75CAD-88BF-4AD0-81CE-E0BD1FE95132}" srcOrd="0" destOrd="0" presId="urn:microsoft.com/office/officeart/2005/8/layout/vList2"/>
    <dgm:cxn modelId="{C651C7B6-4FE0-49B4-AFB2-6A849D9674DC}" type="presOf" srcId="{8FF3490F-7476-4EF0-9A05-7166171D24AE}" destId="{2F843219-33EF-414E-A994-7A408E49ED6B}" srcOrd="0" destOrd="0" presId="urn:microsoft.com/office/officeart/2005/8/layout/vList2"/>
    <dgm:cxn modelId="{20EF6CC8-B0D2-4084-A361-66B41E63D9FF}" type="presOf" srcId="{A7F3F514-BE2D-429B-A792-08C958CF2C9B}" destId="{0CD3F5E7-3BEC-46CA-AEC4-A7723BB8E995}" srcOrd="0" destOrd="0" presId="urn:microsoft.com/office/officeart/2005/8/layout/vList2"/>
    <dgm:cxn modelId="{DA21CECE-6E03-4020-A57A-66EAF60916C8}" srcId="{ECD7F705-E84C-4F48-858B-C02A6CEE6DD4}" destId="{13A9364A-090E-4D83-895E-4F424A38BA46}" srcOrd="1" destOrd="0" parTransId="{A90B670B-9257-4F88-9BEA-5FE1C38535D2}" sibTransId="{CA6FAD35-6FD9-498D-9785-765C84CDD44E}"/>
    <dgm:cxn modelId="{236112DC-459D-4180-8E5B-7E386C7C713F}" srcId="{ECD7F705-E84C-4F48-858B-C02A6CEE6DD4}" destId="{83A772F4-B93B-423D-9A59-73948B710BCB}" srcOrd="2" destOrd="0" parTransId="{429807F7-504C-4302-8805-E604881043DA}" sibTransId="{F748B4AD-5075-4215-891A-ABE316CB87FD}"/>
    <dgm:cxn modelId="{C87D42E8-6ADF-4128-A7A9-339E15A8ED30}" srcId="{ECD7F705-E84C-4F48-858B-C02A6CEE6DD4}" destId="{84121A46-1E0D-458D-A8A6-AB3A502FFD36}" srcOrd="3" destOrd="0" parTransId="{BCD0C36A-8D5D-4179-A3BE-0249D576AAD9}" sibTransId="{594CF9D1-E538-4088-9476-B205148C1068}"/>
    <dgm:cxn modelId="{02B66BF0-E5C2-4C79-9662-27AD98BB5431}" srcId="{ECD7F705-E84C-4F48-858B-C02A6CEE6DD4}" destId="{A7F3F514-BE2D-429B-A792-08C958CF2C9B}" srcOrd="5" destOrd="0" parTransId="{01F4B080-BB23-447F-BBB3-204C22092D2D}" sibTransId="{96CE0911-D707-4BAF-8F87-B17B005A9D05}"/>
    <dgm:cxn modelId="{5467CEF2-67A0-4100-852C-B1C3ED0E5885}" type="presOf" srcId="{ECD7F705-E84C-4F48-858B-C02A6CEE6DD4}" destId="{741FF8C7-DC37-4861-B527-70C082CBFFE2}" srcOrd="0" destOrd="0" presId="urn:microsoft.com/office/officeart/2005/8/layout/vList2"/>
    <dgm:cxn modelId="{ED41E5F9-1DD1-4A9D-95F4-F50B2E6CBFBD}" type="presParOf" srcId="{741FF8C7-DC37-4861-B527-70C082CBFFE2}" destId="{07EDE656-29D4-47DE-92CC-BFEAFEC90997}" srcOrd="0" destOrd="0" presId="urn:microsoft.com/office/officeart/2005/8/layout/vList2"/>
    <dgm:cxn modelId="{A99DFD5C-98E7-46B8-92BF-163D3BF9EDAA}" type="presParOf" srcId="{741FF8C7-DC37-4861-B527-70C082CBFFE2}" destId="{A3E20E77-71FB-4334-A807-C274D2FDB268}" srcOrd="1" destOrd="0" presId="urn:microsoft.com/office/officeart/2005/8/layout/vList2"/>
    <dgm:cxn modelId="{63C52079-9F3C-487D-A44B-8B2E029800E4}" type="presParOf" srcId="{741FF8C7-DC37-4861-B527-70C082CBFFE2}" destId="{A4B75CAD-88BF-4AD0-81CE-E0BD1FE95132}" srcOrd="2" destOrd="0" presId="urn:microsoft.com/office/officeart/2005/8/layout/vList2"/>
    <dgm:cxn modelId="{A8D9B453-B23C-48A2-B8DE-6A759E3B5632}" type="presParOf" srcId="{741FF8C7-DC37-4861-B527-70C082CBFFE2}" destId="{81B7C9A4-49EA-4893-93BA-71A15C168BE6}" srcOrd="3" destOrd="0" presId="urn:microsoft.com/office/officeart/2005/8/layout/vList2"/>
    <dgm:cxn modelId="{2FA0CE47-3870-4366-8ACD-D39EA76FF5A0}" type="presParOf" srcId="{741FF8C7-DC37-4861-B527-70C082CBFFE2}" destId="{3A1EF7BE-DE57-4783-955F-AFCF4BF8E2F8}" srcOrd="4" destOrd="0" presId="urn:microsoft.com/office/officeart/2005/8/layout/vList2"/>
    <dgm:cxn modelId="{84FC9902-D7F7-4D25-B018-D02818C804C8}" type="presParOf" srcId="{741FF8C7-DC37-4861-B527-70C082CBFFE2}" destId="{A679FCCA-5321-4006-9DC7-F049632071C5}" srcOrd="5" destOrd="0" presId="urn:microsoft.com/office/officeart/2005/8/layout/vList2"/>
    <dgm:cxn modelId="{2C69EE37-F52D-44CE-ABFC-D944BF3B1510}" type="presParOf" srcId="{741FF8C7-DC37-4861-B527-70C082CBFFE2}" destId="{5F9AA7B1-953B-47AA-BB7C-05E44F1B1A92}" srcOrd="6" destOrd="0" presId="urn:microsoft.com/office/officeart/2005/8/layout/vList2"/>
    <dgm:cxn modelId="{5ABA667D-03ED-4241-8005-AB7ABA64C89B}" type="presParOf" srcId="{741FF8C7-DC37-4861-B527-70C082CBFFE2}" destId="{5EFA3025-447D-4909-9505-FBAB88ED03BA}" srcOrd="7" destOrd="0" presId="urn:microsoft.com/office/officeart/2005/8/layout/vList2"/>
    <dgm:cxn modelId="{B39AFDDD-1475-4CAD-8036-F47A100CFABB}" type="presParOf" srcId="{741FF8C7-DC37-4861-B527-70C082CBFFE2}" destId="{2F843219-33EF-414E-A994-7A408E49ED6B}" srcOrd="8" destOrd="0" presId="urn:microsoft.com/office/officeart/2005/8/layout/vList2"/>
    <dgm:cxn modelId="{899B69DA-737A-4FF3-9D7F-5D718D4AEE92}" type="presParOf" srcId="{741FF8C7-DC37-4861-B527-70C082CBFFE2}" destId="{FF14A497-4CBB-4642-932D-288A4081F25C}" srcOrd="9" destOrd="0" presId="urn:microsoft.com/office/officeart/2005/8/layout/vList2"/>
    <dgm:cxn modelId="{DA81F529-6A22-4BC2-A606-AF4CB80177EC}" type="presParOf" srcId="{741FF8C7-DC37-4861-B527-70C082CBFFE2}" destId="{0CD3F5E7-3BEC-46CA-AEC4-A7723BB8E99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DE656-29D4-47DE-92CC-BFEAFEC90997}">
      <dsp:nvSpPr>
        <dsp:cNvPr id="0" name=""/>
        <dsp:cNvSpPr/>
      </dsp:nvSpPr>
      <dsp:spPr>
        <a:xfrm>
          <a:off x="0" y="784617"/>
          <a:ext cx="7003777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Introducción</a:t>
          </a:r>
          <a:r>
            <a:rPr lang="es-ES" sz="2700" kern="1200" noProof="0" dirty="0"/>
            <a:t> </a:t>
          </a:r>
        </a:p>
      </dsp:txBody>
      <dsp:txXfrm>
        <a:off x="31613" y="816230"/>
        <a:ext cx="6940551" cy="584369"/>
      </dsp:txXfrm>
    </dsp:sp>
    <dsp:sp modelId="{A4B75CAD-88BF-4AD0-81CE-E0BD1FE95132}">
      <dsp:nvSpPr>
        <dsp:cNvPr id="0" name=""/>
        <dsp:cNvSpPr/>
      </dsp:nvSpPr>
      <dsp:spPr>
        <a:xfrm>
          <a:off x="0" y="1492827"/>
          <a:ext cx="7003777" cy="647595"/>
        </a:xfrm>
        <a:prstGeom prst="roundRect">
          <a:avLst/>
        </a:prstGeom>
        <a:solidFill>
          <a:schemeClr val="accent2">
            <a:hueOff val="606386"/>
            <a:satOff val="1116"/>
            <a:lumOff val="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Tecnologías</a:t>
          </a:r>
          <a:r>
            <a:rPr lang="es-ES" sz="2700" kern="1200" noProof="0" dirty="0"/>
            <a:t> </a:t>
          </a: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empleadas y metodología software </a:t>
          </a:r>
        </a:p>
      </dsp:txBody>
      <dsp:txXfrm>
        <a:off x="31613" y="1524440"/>
        <a:ext cx="6940551" cy="584369"/>
      </dsp:txXfrm>
    </dsp:sp>
    <dsp:sp modelId="{3A1EF7BE-DE57-4783-955F-AFCF4BF8E2F8}">
      <dsp:nvSpPr>
        <dsp:cNvPr id="0" name=""/>
        <dsp:cNvSpPr/>
      </dsp:nvSpPr>
      <dsp:spPr>
        <a:xfrm>
          <a:off x="0" y="2235327"/>
          <a:ext cx="7003777" cy="647595"/>
        </a:xfrm>
        <a:prstGeom prst="roundRect">
          <a:avLst/>
        </a:prstGeom>
        <a:solidFill>
          <a:schemeClr val="accent2">
            <a:hueOff val="1212771"/>
            <a:satOff val="2232"/>
            <a:lumOff val="1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Sistema propuesto</a:t>
          </a:r>
        </a:p>
      </dsp:txBody>
      <dsp:txXfrm>
        <a:off x="31613" y="2266940"/>
        <a:ext cx="6940551" cy="584369"/>
      </dsp:txXfrm>
    </dsp:sp>
    <dsp:sp modelId="{5F9AA7B1-953B-47AA-BB7C-05E44F1B1A92}">
      <dsp:nvSpPr>
        <dsp:cNvPr id="0" name=""/>
        <dsp:cNvSpPr/>
      </dsp:nvSpPr>
      <dsp:spPr>
        <a:xfrm>
          <a:off x="0" y="2960682"/>
          <a:ext cx="7003777" cy="647595"/>
        </a:xfrm>
        <a:prstGeom prst="roundRect">
          <a:avLst/>
        </a:prstGeom>
        <a:solidFill>
          <a:schemeClr val="accent2">
            <a:hueOff val="1819157"/>
            <a:satOff val="3349"/>
            <a:lumOff val="2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Corpus y métricas de evaluación</a:t>
          </a:r>
        </a:p>
      </dsp:txBody>
      <dsp:txXfrm>
        <a:off x="31613" y="2992295"/>
        <a:ext cx="6940551" cy="584369"/>
      </dsp:txXfrm>
    </dsp:sp>
    <dsp:sp modelId="{2F843219-33EF-414E-A994-7A408E49ED6B}">
      <dsp:nvSpPr>
        <dsp:cNvPr id="0" name=""/>
        <dsp:cNvSpPr/>
      </dsp:nvSpPr>
      <dsp:spPr>
        <a:xfrm>
          <a:off x="0" y="3686037"/>
          <a:ext cx="7003777" cy="647595"/>
        </a:xfrm>
        <a:prstGeom prst="roundRect">
          <a:avLst/>
        </a:prstGeom>
        <a:solidFill>
          <a:schemeClr val="accent2">
            <a:hueOff val="2425543"/>
            <a:satOff val="4465"/>
            <a:lumOff val="34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Resultados</a:t>
          </a:r>
        </a:p>
      </dsp:txBody>
      <dsp:txXfrm>
        <a:off x="31613" y="3717650"/>
        <a:ext cx="6940551" cy="584369"/>
      </dsp:txXfrm>
    </dsp:sp>
    <dsp:sp modelId="{0CD3F5E7-3BEC-46CA-AEC4-A7723BB8E995}">
      <dsp:nvSpPr>
        <dsp:cNvPr id="0" name=""/>
        <dsp:cNvSpPr/>
      </dsp:nvSpPr>
      <dsp:spPr>
        <a:xfrm>
          <a:off x="0" y="4411392"/>
          <a:ext cx="7003777" cy="647595"/>
        </a:xfrm>
        <a:prstGeom prst="roundRect">
          <a:avLst/>
        </a:prstGeom>
        <a:solidFill>
          <a:schemeClr val="accent2">
            <a:hueOff val="3031928"/>
            <a:satOff val="5581"/>
            <a:lumOff val="43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Conclusión</a:t>
          </a:r>
        </a:p>
      </dsp:txBody>
      <dsp:txXfrm>
        <a:off x="31613" y="4443005"/>
        <a:ext cx="6940551" cy="5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048BA-3C0B-4FA0-A050-7B8DF04DE2F1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C8AFB-BEAA-4B46-AE31-7615A581015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4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50FE839-B808-43B8-90A5-F18352E35539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82A1-6DC6-4180-A8B3-4A1FA3C9069E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14FC-D787-4DEF-915F-92A553516F20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87F80-B24E-4130-877C-EA38430A732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FE45B-8407-457E-B16A-A8267750929C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15602-B1B9-481E-B95D-EDB6F40A27C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0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2BD2-4784-4024-8C48-29A0171CDE40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9792535-F7F0-4363-A7F1-E29CFC371B0C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EFBD-90A5-41FA-B0F4-8BF9EE6FBFB7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B3F0-621B-47EE-BA01-9FC7498BA97C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5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440B-78B5-4950-BDEA-6D1F539F1FD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6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6930A053-FF29-4C53-9456-1FE9C8F38C4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5DA64-5FC8-761B-C420-1C6E68DD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5" y="1959222"/>
            <a:ext cx="5703570" cy="1105592"/>
          </a:xfrm>
        </p:spPr>
        <p:txBody>
          <a:bodyPr anchor="b">
            <a:normAutofit fontScale="90000"/>
          </a:bodyPr>
          <a:lstStyle/>
          <a:p>
            <a:pPr algn="l"/>
            <a:r>
              <a:rPr lang="es-E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de Fin de Grado Ingeniería del Software</a:t>
            </a:r>
            <a:endParaRPr lang="es-ES" sz="3600" noProof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3839A-B042-1128-B50D-0EB84927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915" y="3983539"/>
            <a:ext cx="5562599" cy="1699712"/>
          </a:xfrm>
        </p:spPr>
        <p:txBody>
          <a:bodyPr anchor="t">
            <a:normAutofit/>
          </a:bodyPr>
          <a:lstStyle/>
          <a:p>
            <a:pPr algn="l"/>
            <a:r>
              <a:rPr lang="es-E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Autor: Alberto Dekenó Maho</a:t>
            </a:r>
          </a:p>
          <a:p>
            <a:pPr algn="l"/>
            <a:r>
              <a:rPr lang="es-E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Tutor: María del Soto Montalvo Herranz</a:t>
            </a:r>
          </a:p>
          <a:p>
            <a:pPr algn="l"/>
            <a:r>
              <a:rPr lang="es-E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Cotutor: Raúl Cabido Valladolid</a:t>
            </a:r>
          </a:p>
        </p:txBody>
      </p:sp>
      <p:grpSp>
        <p:nvGrpSpPr>
          <p:cNvPr id="47" name="Group 41">
            <a:extLst>
              <a:ext uri="{FF2B5EF4-FFF2-40B4-BE49-F238E27FC236}">
                <a16:creationId xmlns:a16="http://schemas.microsoft.com/office/drawing/2014/main" id="{2C96D671-CB09-4A40-87DE-E5042068B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1A0628A-CD3B-450E-BF5A-04678A41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6386AA-8B39-4EAE-8E84-F62C12CC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4" name="Picture 3" descr="Wavy 3D art">
            <a:extLst>
              <a:ext uri="{FF2B5EF4-FFF2-40B4-BE49-F238E27FC236}">
                <a16:creationId xmlns:a16="http://schemas.microsoft.com/office/drawing/2014/main" id="{3DF95DAC-C521-132A-41CE-7C7018E17C3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6551" r="5948" b="-2"/>
          <a:stretch/>
        </p:blipFill>
        <p:spPr>
          <a:xfrm>
            <a:off x="6919381" y="1269733"/>
            <a:ext cx="5046291" cy="5046291"/>
          </a:xfrm>
          <a:custGeom>
            <a:avLst/>
            <a:gdLst/>
            <a:ahLst/>
            <a:cxnLst/>
            <a:rect l="l" t="t" r="r" b="b"/>
            <a:pathLst>
              <a:path w="4800600" h="4800600">
                <a:moveTo>
                  <a:pt x="2400300" y="0"/>
                </a:moveTo>
                <a:cubicBezTo>
                  <a:pt x="3725949" y="0"/>
                  <a:pt x="4800600" y="1074651"/>
                  <a:pt x="4800600" y="2400300"/>
                </a:cubicBezTo>
                <a:cubicBezTo>
                  <a:pt x="4800600" y="3725949"/>
                  <a:pt x="3725949" y="4800600"/>
                  <a:pt x="2400300" y="4800600"/>
                </a:cubicBezTo>
                <a:cubicBezTo>
                  <a:pt x="1074651" y="4800600"/>
                  <a:pt x="0" y="3725949"/>
                  <a:pt x="0" y="2400300"/>
                </a:cubicBezTo>
                <a:cubicBezTo>
                  <a:pt x="0" y="1074651"/>
                  <a:pt x="1074651" y="0"/>
                  <a:pt x="2400300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03CBC32-B855-E24B-D9ED-D9BB5575622C}"/>
              </a:ext>
            </a:extLst>
          </p:cNvPr>
          <p:cNvSpPr txBox="1">
            <a:spLocks/>
          </p:cNvSpPr>
          <p:nvPr/>
        </p:nvSpPr>
        <p:spPr>
          <a:xfrm>
            <a:off x="694181" y="2002399"/>
            <a:ext cx="5562599" cy="77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E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835D6D-00AC-B615-7B64-A414886458BB}"/>
              </a:ext>
            </a:extLst>
          </p:cNvPr>
          <p:cNvSpPr txBox="1"/>
          <p:nvPr/>
        </p:nvSpPr>
        <p:spPr>
          <a:xfrm>
            <a:off x="679915" y="714636"/>
            <a:ext cx="10060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Detección automática de alergias medicamentosas</a:t>
            </a:r>
            <a:endParaRPr lang="es-E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7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7" name="Picture 5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4" name="Group 56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18E5096-CA78-40FE-37B6-284F24920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304" y="418550"/>
            <a:ext cx="7360170" cy="68876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noProof="0"/>
              <a:t>Arquitectura de la solución</a:t>
            </a:r>
            <a:endParaRPr lang="en-US" noProof="0" dirty="0"/>
          </a:p>
        </p:txBody>
      </p:sp>
      <p:pic>
        <p:nvPicPr>
          <p:cNvPr id="10" name="Marcador de contenido 9" descr="Diagrama&#10;&#10;El contenido generado por IA puede ser incorrecto.">
            <a:extLst>
              <a:ext uri="{FF2B5EF4-FFF2-40B4-BE49-F238E27FC236}">
                <a16:creationId xmlns:a16="http://schemas.microsoft.com/office/drawing/2014/main" id="{FA26CC47-3286-AE95-CF73-2246348F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" r="2186" b="3575"/>
          <a:stretch/>
        </p:blipFill>
        <p:spPr>
          <a:xfrm>
            <a:off x="1263651" y="1422639"/>
            <a:ext cx="8705850" cy="4994036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0A1AD5-72F1-B29B-A9FB-A0F1E1BF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67DAEE-8521-553B-4DAC-A89ABD45ED5D}"/>
              </a:ext>
            </a:extLst>
          </p:cNvPr>
          <p:cNvSpPr txBox="1"/>
          <p:nvPr/>
        </p:nvSpPr>
        <p:spPr>
          <a:xfrm>
            <a:off x="614353" y="2432050"/>
            <a:ext cx="4952681" cy="34609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s-ES" noProof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3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9BA80E-E8B2-07B4-38D9-249467510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1190"/>
            <a:ext cx="5799438" cy="2853673"/>
          </a:xfrm>
        </p:spPr>
        <p:txBody>
          <a:bodyPr>
            <a:normAutofit/>
          </a:bodyPr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clásicos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CC00CD-3246-4DDB-9A4A-491785AA1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F01F045-7527-462C-AF66-3638F6AE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5BF42E-6639-46A8-92BD-A8B0FEA0C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5" name="Imagen 4" descr="Gráfico, 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2B8F6603-889F-F5AC-DE84-C37165407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35" y="3959378"/>
            <a:ext cx="3503568" cy="1961998"/>
          </a:xfrm>
          <a:prstGeom prst="rect">
            <a:avLst/>
          </a:prstGeom>
        </p:spPr>
      </p:pic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0330D33-D686-31E0-84D1-F70B7A59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692" y="3982062"/>
            <a:ext cx="3534616" cy="1930086"/>
          </a:xfrm>
          <a:prstGeom prst="rect">
            <a:avLst/>
          </a:prstGeom>
        </p:spPr>
      </p:pic>
      <p:pic>
        <p:nvPicPr>
          <p:cNvPr id="6" name="Imagen 5" descr="Gráfico, Gráfico radial&#10;&#10;El contenido generado por inteligencia artificial puede ser incorrecto.">
            <a:extLst>
              <a:ext uri="{FF2B5EF4-FFF2-40B4-BE49-F238E27FC236}">
                <a16:creationId xmlns:a16="http://schemas.microsoft.com/office/drawing/2014/main" id="{B7EFD0C1-ECB1-813E-D0AB-47F42B588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4143" y="3963138"/>
            <a:ext cx="2327761" cy="194695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1B2847-1718-08C2-9B50-22687FDE6F53}"/>
              </a:ext>
            </a:extLst>
          </p:cNvPr>
          <p:cNvSpPr txBox="1"/>
          <p:nvPr/>
        </p:nvSpPr>
        <p:spPr>
          <a:xfrm>
            <a:off x="803871" y="3477889"/>
            <a:ext cx="2743200" cy="77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s-E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orest</a:t>
            </a:r>
            <a:endParaRPr lang="es-E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2D4148B-EED1-CEC5-24A5-CCF367B2795B}"/>
              </a:ext>
            </a:extLst>
          </p:cNvPr>
          <p:cNvSpPr txBox="1"/>
          <p:nvPr/>
        </p:nvSpPr>
        <p:spPr>
          <a:xfrm>
            <a:off x="4333103" y="3488724"/>
            <a:ext cx="325806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es-E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es-E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93533A-34B9-E546-32C0-080528FA842D}"/>
              </a:ext>
            </a:extLst>
          </p:cNvPr>
          <p:cNvSpPr txBox="1"/>
          <p:nvPr/>
        </p:nvSpPr>
        <p:spPr>
          <a:xfrm>
            <a:off x="8318156" y="3076832"/>
            <a:ext cx="33816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s-E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Vector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</a:t>
            </a:r>
            <a:r>
              <a:rPr lang="es-E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28FFEF2-0FBD-6DB6-83D3-45E3A220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9248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42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528EBC-9264-1D3D-F4C6-0323FDEA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295" y="-96632"/>
            <a:ext cx="10238362" cy="2335786"/>
          </a:xfrm>
        </p:spPr>
        <p:txBody>
          <a:bodyPr anchor="ctr">
            <a:normAutofit/>
          </a:bodyPr>
          <a:lstStyle/>
          <a:p>
            <a:r>
              <a:rPr lang="es-ES" sz="4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Basados en redes neuronales</a:t>
            </a:r>
          </a:p>
        </p:txBody>
      </p:sp>
      <p:grpSp>
        <p:nvGrpSpPr>
          <p:cNvPr id="56" name="Group 44">
            <a:extLst>
              <a:ext uri="{FF2B5EF4-FFF2-40B4-BE49-F238E27FC236}">
                <a16:creationId xmlns:a16="http://schemas.microsoft.com/office/drawing/2014/main" id="{A9EF8060-0D63-402B-8B09-4993D1FE8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3E187C4-6014-4411-8AF9-DCFD1CFE7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4C30D60-A578-4E7A-A75D-BCD44E067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AB8764-F55C-A5E5-61B2-138753A2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149" y="2920791"/>
            <a:ext cx="5146081" cy="315675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r>
              <a:rPr lang="es-ES" sz="9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neuronal convolucional </a:t>
            </a:r>
          </a:p>
          <a:p>
            <a:endParaRPr lang="es-ES" sz="1800" noProof="0" dirty="0"/>
          </a:p>
          <a:p>
            <a:endParaRPr lang="es-ES" sz="1800" noProof="0" dirty="0"/>
          </a:p>
        </p:txBody>
      </p:sp>
      <p:pic>
        <p:nvPicPr>
          <p:cNvPr id="4" name="Imagen 3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9FE5A848-1B77-960B-478F-ACF0B93D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865" y="3126944"/>
            <a:ext cx="5070832" cy="309619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B195EB-8BA4-1712-192F-AE3F0BED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s-ES" noProof="0" smtClean="0"/>
              <a:pPr>
                <a:spcAft>
                  <a:spcPts val="600"/>
                </a:spcAft>
              </a:pPr>
              <a:t>12</a:t>
            </a:fld>
            <a:endParaRPr lang="es-ES" noProof="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DEA43F9B-58F9-C77B-1E65-82210571DEE0}"/>
              </a:ext>
            </a:extLst>
          </p:cNvPr>
          <p:cNvSpPr txBox="1">
            <a:spLocks/>
          </p:cNvSpPr>
          <p:nvPr/>
        </p:nvSpPr>
        <p:spPr>
          <a:xfrm>
            <a:off x="717431" y="3021448"/>
            <a:ext cx="5146081" cy="31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96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RoBerta</a:t>
            </a:r>
            <a:r>
              <a:rPr lang="es-ES" sz="9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(Plan tecnológico GOB-ESP)</a:t>
            </a:r>
          </a:p>
          <a:p>
            <a:endParaRPr lang="es-ES" sz="1800" noProof="0" dirty="0"/>
          </a:p>
          <a:p>
            <a:endParaRPr lang="es-ES" sz="1800" noProof="0" dirty="0"/>
          </a:p>
        </p:txBody>
      </p:sp>
      <p:pic>
        <p:nvPicPr>
          <p:cNvPr id="1026" name="Picture 2" descr="RoBERTa's performance">
            <a:extLst>
              <a:ext uri="{FF2B5EF4-FFF2-40B4-BE49-F238E27FC236}">
                <a16:creationId xmlns:a16="http://schemas.microsoft.com/office/drawing/2014/main" id="{D8A644A5-48A5-D3D9-50D6-3C6862279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15" y="3203760"/>
            <a:ext cx="3043271" cy="268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84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5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50" name="Group 39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070F62B-F140-F56E-13E8-BE1FF92E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49"/>
            <a:ext cx="4280546" cy="1028701"/>
          </a:xfrm>
        </p:spPr>
        <p:txBody>
          <a:bodyPr>
            <a:normAutofit/>
          </a:bodyPr>
          <a:lstStyle/>
          <a:p>
            <a:r>
              <a:rPr lang="es-ES" sz="4000" noProof="0" dirty="0"/>
              <a:t>Vectorización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4F2E9C-3539-9602-C2B9-279B0061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4190730" cy="2667000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s-ES" sz="7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es-ES" sz="72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(</a:t>
            </a:r>
            <a:r>
              <a:rPr lang="es-ES" sz="7200" b="1" noProof="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Term</a:t>
            </a:r>
            <a:r>
              <a:rPr lang="es-ES" sz="7200" b="1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s-ES" sz="7200" b="1" noProof="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Frequency</a:t>
            </a:r>
            <a:r>
              <a:rPr lang="es-ES" sz="7200" b="1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-Inverse </a:t>
            </a:r>
            <a:r>
              <a:rPr lang="es-ES" sz="7200" b="1" noProof="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Document</a:t>
            </a:r>
            <a:r>
              <a:rPr lang="es-ES" sz="7200" b="1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s-ES" sz="7200" b="1" noProof="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Frequency</a:t>
            </a:r>
            <a:r>
              <a:rPr lang="es-ES" sz="72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) e</a:t>
            </a:r>
            <a:r>
              <a:rPr lang="es-ES" sz="7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 método tiene en cuenta la frecuencia de las palabras dentro de un documento y ajusta el peso de cada palabra según su frecuencia en todo el corpus.</a:t>
            </a:r>
          </a:p>
          <a:p>
            <a:endParaRPr lang="es-ES" sz="7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7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7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s-ES" sz="72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r>
              <a:rPr lang="es-ES" sz="7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representan las palabras como vectores densos. Estos vectores se entrenan de tal manera que las palabras con significados similares se ubican cerca unas de otras en ese espacio.</a:t>
            </a:r>
            <a:endParaRPr lang="es-ES" sz="1800" noProof="0" dirty="0"/>
          </a:p>
        </p:txBody>
      </p:sp>
      <p:pic>
        <p:nvPicPr>
          <p:cNvPr id="6" name="Imagen 5" descr="TF-IDF: La clave del posicionamiento SEO en las páginas web | DATA Marketing">
            <a:extLst>
              <a:ext uri="{FF2B5EF4-FFF2-40B4-BE49-F238E27FC236}">
                <a16:creationId xmlns:a16="http://schemas.microsoft.com/office/drawing/2014/main" id="{CB7DA282-8740-E842-97DE-3F83C75FE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100" y="971552"/>
            <a:ext cx="5881672" cy="195565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04B864-A766-ED17-483F-4A1A141D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13</a:t>
            </a:fld>
            <a:endParaRPr lang="es-ES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312D43-CFA6-535D-1D51-E977F5D81B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6" t="1535" r="6184" b="4524"/>
          <a:stretch/>
        </p:blipFill>
        <p:spPr bwMode="auto">
          <a:xfrm>
            <a:off x="6611068" y="3573294"/>
            <a:ext cx="3164732" cy="21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3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60F86D-B351-79DD-8C76-87DCDB64C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y métricas de evaluación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2226EE-036E-9D64-EF24-71CCC64C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14</a:t>
            </a:fld>
            <a:endParaRPr lang="es-E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CD79CA-E863-AE11-22DC-606EB604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807" y="3935781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¿Cómo se han evaluado los resultados obtenidos?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49945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AF0E7CA-8973-45F2-85A0-C892BD4F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00" y="0"/>
            <a:ext cx="7239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5CDF83-A056-C9D2-BE3B-9CCD6008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9" y="461339"/>
            <a:ext cx="6009473" cy="2831136"/>
          </a:xfrm>
        </p:spPr>
        <p:txBody>
          <a:bodyPr>
            <a:normAutofit/>
          </a:bodyPr>
          <a:lstStyle/>
          <a:p>
            <a:r>
              <a:rPr lang="es-ES" noProof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y preprocesamiento de texto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4D4DFA-1EF6-49C1-B1E0-D95C9F71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2E65C086-245E-487D-B7DB-36571A4AA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86CD631-8F3B-490D-B297-BABEFA908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1D7D6C4-012C-AA08-F94D-45EB035AC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5" t="42218" r="41939" b="42505"/>
          <a:stretch/>
        </p:blipFill>
        <p:spPr>
          <a:xfrm>
            <a:off x="613636" y="380998"/>
            <a:ext cx="3617665" cy="1925416"/>
          </a:xfrm>
          <a:prstGeom prst="rect">
            <a:avLst/>
          </a:prstGeom>
        </p:spPr>
      </p:pic>
      <p:pic>
        <p:nvPicPr>
          <p:cNvPr id="9" name="Imagen 8" descr="Gráfico, Diagrama, Gráfico de burbujas&#10;&#10;El contenido generado por IA puede ser incorrecto.">
            <a:extLst>
              <a:ext uri="{FF2B5EF4-FFF2-40B4-BE49-F238E27FC236}">
                <a16:creationId xmlns:a16="http://schemas.microsoft.com/office/drawing/2014/main" id="{E97B481E-B204-ED43-2790-084DBEC22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41" y="2306414"/>
            <a:ext cx="3924512" cy="2207538"/>
          </a:xfrm>
          <a:prstGeom prst="rect">
            <a:avLst/>
          </a:prstGeom>
        </p:spPr>
      </p:pic>
      <p:pic>
        <p:nvPicPr>
          <p:cNvPr id="12" name="Imagen 11" descr="Diagrama&#10;&#10;El contenido generado por IA puede ser incorrecto.">
            <a:extLst>
              <a:ext uri="{FF2B5EF4-FFF2-40B4-BE49-F238E27FC236}">
                <a16:creationId xmlns:a16="http://schemas.microsoft.com/office/drawing/2014/main" id="{0D60094A-34E2-0FBF-030A-A737A90CBB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34" y="4386973"/>
            <a:ext cx="2960126" cy="209002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3E78C-49C6-C937-1EBD-5E6AA88F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9" y="3429000"/>
            <a:ext cx="6009086" cy="2875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Notas clínicas anonimizadas.</a:t>
            </a:r>
            <a:endParaRPr lang="es-ES" sz="1800" noProof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noProof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Corpus etiquetado.</a:t>
            </a:r>
          </a:p>
          <a:p>
            <a:r>
              <a:rPr lang="es-ES" sz="1800" noProof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puntos de enfoque, agrupados por pacientes o por notas clínicas. </a:t>
            </a:r>
          </a:p>
          <a:p>
            <a:r>
              <a:rPr lang="es-ES" sz="1800" noProof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Lemmatización.</a:t>
            </a:r>
          </a:p>
          <a:p>
            <a:r>
              <a:rPr lang="es-ES" sz="1800" noProof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Tokenización.</a:t>
            </a:r>
          </a:p>
          <a:p>
            <a:endParaRPr lang="es-ES" sz="1800" noProof="0">
              <a:solidFill>
                <a:srgbClr val="FFFFFF"/>
              </a:solidFill>
            </a:endParaRPr>
          </a:p>
          <a:p>
            <a:endParaRPr lang="es-ES" sz="1800" noProof="0">
              <a:solidFill>
                <a:srgbClr val="FFFFFF"/>
              </a:solidFill>
            </a:endParaRPr>
          </a:p>
          <a:p>
            <a:endParaRPr lang="es-ES" sz="1800" noProof="0">
              <a:solidFill>
                <a:srgbClr val="FFFFFF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208F36-D592-C3E2-58F6-FBD8ECFF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s-ES" noProof="0">
                <a:solidFill>
                  <a:srgbClr val="FFFFFF">
                    <a:alpha val="60000"/>
                  </a:srgb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s-ES" noProof="0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20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4E156B-C3CF-4290-AAE3-FA3BD6BE8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86638AD-AE91-49BD-AE6F-DA6DD5FCB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67238FA-4030-4D69-9A1A-42918D7BB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0B9297-78D3-999F-71AE-168D0018B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5257800" cy="2831136"/>
          </a:xfrm>
        </p:spPr>
        <p:txBody>
          <a:bodyPr>
            <a:normAutofit/>
          </a:bodyPr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Métricas de evaluación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F3C83D-233E-3FC7-A50A-BFA656DC0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681" y="466016"/>
            <a:ext cx="4451715" cy="2729972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1E4A6-E178-664E-280D-7B8B8E48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429000"/>
            <a:ext cx="5257462" cy="2585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Sensibilidad </a:t>
            </a: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s-ES" sz="18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capacidad de un modelo para identificar instancias positivas reales. </a:t>
            </a:r>
            <a:endParaRPr lang="es-E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Precisión</a:t>
            </a: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mide la proporción de predicciones positivas correctas respecto al total de predicciones positivas realizadas por un modelo.</a:t>
            </a:r>
          </a:p>
          <a:p>
            <a:r>
              <a:rPr lang="es-ES" sz="1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</a:t>
            </a: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8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media armónica entre </a:t>
            </a:r>
            <a:r>
              <a:rPr lang="es-ES" sz="1800" b="1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precisión</a:t>
            </a:r>
            <a:r>
              <a:rPr lang="es-ES" sz="1800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y </a:t>
            </a:r>
            <a:r>
              <a:rPr lang="es-ES" sz="1800" b="1" noProof="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sensibilidad.</a:t>
            </a:r>
            <a:endParaRPr lang="es-ES" sz="1800" noProof="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endParaRPr lang="es-ES" sz="1800" noProof="0" dirty="0"/>
          </a:p>
        </p:txBody>
      </p:sp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BDE11C48-3CE6-4D66-EC07-21DDEC91C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06" y="3875788"/>
            <a:ext cx="4817466" cy="1664674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13FEC-8459-FEF6-AC28-FC1689B9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3720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6CB186C-DCCB-4FA4-808E-18DA02317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2115DE-AE0F-458E-9254-E6CB19CB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ECDB069-B11E-48A6-BFC3-29A0B51E5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2D10F1-265D-3BE2-D4F4-E172699D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24" y="586992"/>
            <a:ext cx="8763000" cy="2794199"/>
          </a:xfrm>
        </p:spPr>
        <p:txBody>
          <a:bodyPr anchor="b">
            <a:normAutofit/>
          </a:bodyPr>
          <a:lstStyle/>
          <a:p>
            <a:pPr algn="ctr"/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7EF24C40-7C55-0C09-902C-F3C47E9B4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07" y="3476810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noProof="0" dirty="0"/>
              <a:t>Los resultados obtenidos por los diferentes modelos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12B114-7F27-6E64-B259-F0948535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276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9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9" name="Picture 95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10" name="Rectangle 9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99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334DF3-1993-9DA9-1B31-AEBFBB60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55" y="7664"/>
            <a:ext cx="10819403" cy="21310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en la validación de los modelos</a:t>
            </a:r>
          </a:p>
        </p:txBody>
      </p:sp>
      <p:grpSp>
        <p:nvGrpSpPr>
          <p:cNvPr id="112" name="Group 101">
            <a:extLst>
              <a:ext uri="{FF2B5EF4-FFF2-40B4-BE49-F238E27FC236}">
                <a16:creationId xmlns:a16="http://schemas.microsoft.com/office/drawing/2014/main" id="{644D4363-EDF7-455D-B83A-9343AD20F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67025" y="76200"/>
            <a:ext cx="3997615" cy="6816079"/>
            <a:chOff x="8059620" y="41922"/>
            <a:chExt cx="3997615" cy="6816077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264248C9-9186-4DBE-9F5D-F02133F84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13" name="Picture 103">
              <a:extLst>
                <a:ext uri="{FF2B5EF4-FFF2-40B4-BE49-F238E27FC236}">
                  <a16:creationId xmlns:a16="http://schemas.microsoft.com/office/drawing/2014/main" id="{38935880-05FC-4BA7-B658-EB15C9423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pic>
        <p:nvPicPr>
          <p:cNvPr id="7" name="Imagen 6" descr="Gráfico, Gráfico de barras, Histo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16A54297-04A6-1CB5-DA72-2B77EB960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1" y="3441040"/>
            <a:ext cx="4731947" cy="2987671"/>
          </a:xfrm>
          <a:prstGeom prst="rect">
            <a:avLst/>
          </a:prstGeom>
        </p:spPr>
      </p:pic>
      <p:pic>
        <p:nvPicPr>
          <p:cNvPr id="6" name="Imagen 5" descr="Gráfico, Gráfico de barras&#10;&#10;El contenido generado por inteligencia artificial puede ser incorrecto.">
            <a:extLst>
              <a:ext uri="{FF2B5EF4-FFF2-40B4-BE49-F238E27FC236}">
                <a16:creationId xmlns:a16="http://schemas.microsoft.com/office/drawing/2014/main" id="{BB1DD454-8BD4-C6D4-3432-1966132D2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099" y="3441040"/>
            <a:ext cx="4710205" cy="2975631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58CD8AA-759F-CAB9-A8E9-430B4F22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18</a:t>
            </a:fld>
            <a:endParaRPr lang="es-ES" noProof="0" dirty="0"/>
          </a:p>
        </p:txBody>
      </p:sp>
      <p:pic>
        <p:nvPicPr>
          <p:cNvPr id="5" name="Imagen 4" descr="Tabla&#10;&#10;El contenido generado por IA puede ser incorrecto.">
            <a:extLst>
              <a:ext uri="{FF2B5EF4-FFF2-40B4-BE49-F238E27FC236}">
                <a16:creationId xmlns:a16="http://schemas.microsoft.com/office/drawing/2014/main" id="{7EF7CFA5-3042-9568-7239-3F882B481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7" t="42915" r="30588" b="42640"/>
          <a:stretch/>
        </p:blipFill>
        <p:spPr>
          <a:xfrm>
            <a:off x="7023100" y="2336933"/>
            <a:ext cx="4710206" cy="9906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BA4D9-50FC-F7E9-FB16-3D0CD478E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2" y="1902245"/>
            <a:ext cx="2652368" cy="3285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1800" dirty="0"/>
              <a:t>Agrupado por paciente</a:t>
            </a:r>
            <a:endParaRPr lang="es-ES" sz="1800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1E76AE-099A-F004-BEB7-CDE203ECA9F2}"/>
              </a:ext>
            </a:extLst>
          </p:cNvPr>
          <p:cNvSpPr txBox="1">
            <a:spLocks/>
          </p:cNvSpPr>
          <p:nvPr/>
        </p:nvSpPr>
        <p:spPr>
          <a:xfrm>
            <a:off x="7023100" y="1857762"/>
            <a:ext cx="3141835" cy="417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1700" dirty="0"/>
              <a:t>Agrupado por notas clínicas</a:t>
            </a:r>
          </a:p>
        </p:txBody>
      </p:sp>
      <p:pic>
        <p:nvPicPr>
          <p:cNvPr id="8" name="Imagen 7" descr="Tabla&#10;&#10;El contenido generado por IA puede ser incorrecto.">
            <a:extLst>
              <a:ext uri="{FF2B5EF4-FFF2-40B4-BE49-F238E27FC236}">
                <a16:creationId xmlns:a16="http://schemas.microsoft.com/office/drawing/2014/main" id="{B637FFAE-4509-193B-189C-CD1B3495A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11" t="42778" r="30677" b="42778"/>
          <a:stretch/>
        </p:blipFill>
        <p:spPr>
          <a:xfrm>
            <a:off x="511841" y="2336933"/>
            <a:ext cx="4731948" cy="1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3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14A1C6-ABE4-4764-8CAC-9D4DFBED3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41F3FA7-366E-43EA-A45E-F80A713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205DBCF-C4CF-4848-8BDD-A6EB0CF6E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606E6-6DCA-D59C-1189-87E2AF52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799" y="744909"/>
            <a:ext cx="6858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5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14DE77-BED7-3D85-0C70-02798064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19</a:t>
            </a:fld>
            <a:endParaRPr lang="es-E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243C34-6879-FF9D-EBCD-AE000EC5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782" y="3935781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¿Qué se ha obtenido de este trabajo y como puede mejorar en un futuro?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322411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18BA40-1E0D-8BE8-671C-D0ACFEF2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s-E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196BE4-0887-076D-6FEE-823F17538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19876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8C7D65F-5352-8EFC-3647-D9D549BC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7040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01935-DCDD-6350-DAFC-25AB0A6D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216FF-FE8B-97DC-4442-0AC5666F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Mejores resultados al agrupar por pacientes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Dificultades de clasificar a los pacientes alérgicos 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generalización en los modelos más complejos</a:t>
            </a:r>
          </a:p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prometedores para futuras versiones en un entorno real</a:t>
            </a:r>
          </a:p>
          <a:p>
            <a:pPr marL="0" indent="0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A5EAC-B361-12DE-42D0-072B52B7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9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AC24B-4122-FA6E-6EDB-3C9A2D43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Margen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C5F252-BF0B-3071-1F21-20F072A2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del tamaño del corpus para mayor generalización.</a:t>
            </a:r>
          </a:p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métodos de vectorización  como WORD2Vec.</a:t>
            </a:r>
          </a:p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potencia de hardware para usar modelos pre entrenados de más envergadura.</a:t>
            </a:r>
          </a:p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Distinguir entre las distintas alergias si el resultado es “paciente alérgico”.</a:t>
            </a:r>
          </a:p>
          <a:p>
            <a:endParaRPr lang="es-ES" noProof="0" dirty="0"/>
          </a:p>
          <a:p>
            <a:endParaRPr lang="es-ES" noProof="0" dirty="0"/>
          </a:p>
          <a:p>
            <a:endParaRPr lang="es-ES" noProof="0" dirty="0"/>
          </a:p>
          <a:p>
            <a:endParaRPr lang="es-ES" noProof="0" dirty="0"/>
          </a:p>
          <a:p>
            <a:endParaRPr lang="es-ES" noProof="0" dirty="0"/>
          </a:p>
          <a:p>
            <a:endParaRPr lang="es-ES" noProof="0" dirty="0"/>
          </a:p>
          <a:p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80062B-B2E5-F840-8608-5EFE549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9475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A19C2C53-C77D-4569-8377-F6307A105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058" name="Picture 1057">
              <a:extLst>
                <a:ext uri="{FF2B5EF4-FFF2-40B4-BE49-F238E27FC236}">
                  <a16:creationId xmlns:a16="http://schemas.microsoft.com/office/drawing/2014/main" id="{F91D0B37-4004-4E3A-97FE-EF3C057AA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1E0457E7-51E7-4FFE-B085-40494AC3E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44" name="Título 1">
            <a:extLst>
              <a:ext uri="{FF2B5EF4-FFF2-40B4-BE49-F238E27FC236}">
                <a16:creationId xmlns:a16="http://schemas.microsoft.com/office/drawing/2014/main" id="{BB6BF24E-4CC2-D4DD-57E4-F74EA444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0" y="744909"/>
            <a:ext cx="55626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Gracias por su atención</a:t>
            </a:r>
          </a:p>
        </p:txBody>
      </p:sp>
      <p:pic>
        <p:nvPicPr>
          <p:cNvPr id="1026" name="Picture 2" descr="gracias por tu atencion">
            <a:extLst>
              <a:ext uri="{FF2B5EF4-FFF2-40B4-BE49-F238E27FC236}">
                <a16:creationId xmlns:a16="http://schemas.microsoft.com/office/drawing/2014/main" id="{33FE32EF-ABFA-DA1A-DED9-93F29FB2BC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45" b="8100"/>
          <a:stretch/>
        </p:blipFill>
        <p:spPr bwMode="auto">
          <a:xfrm>
            <a:off x="637742" y="2071464"/>
            <a:ext cx="4817466" cy="270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2F794-19BF-2952-7527-A91205BB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CB186C-DCCB-4FA4-808E-18DA02317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2115DE-AE0F-458E-9254-E6CB19CB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ECDB069-B11E-48A6-BFC3-29A0B51E5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DEDD5D-E7F1-8140-173C-665C2A69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24" y="586992"/>
            <a:ext cx="8763000" cy="2794199"/>
          </a:xfrm>
        </p:spPr>
        <p:txBody>
          <a:bodyPr anchor="b">
            <a:normAutofit/>
          </a:bodyPr>
          <a:lstStyle/>
          <a:p>
            <a:pPr algn="ctr"/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s-ES" noProof="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7991-28C4-4415-96FC-918B7124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307" y="3476810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¿Cuál es el problema por abordar en este TFG?</a:t>
            </a:r>
            <a:endParaRPr lang="es-ES" sz="1800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94C103-81C4-F21B-E2A8-5F45CD89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9669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14763DA8-CE3A-4B30-B2F5-0D128777F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038" name="Picture 1037">
              <a:extLst>
                <a:ext uri="{FF2B5EF4-FFF2-40B4-BE49-F238E27FC236}">
                  <a16:creationId xmlns:a16="http://schemas.microsoft.com/office/drawing/2014/main" id="{F6B75A5A-FDA7-4C8E-BD65-8506C42AA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039" name="Picture 1038">
              <a:extLst>
                <a:ext uri="{FF2B5EF4-FFF2-40B4-BE49-F238E27FC236}">
                  <a16:creationId xmlns:a16="http://schemas.microsoft.com/office/drawing/2014/main" id="{0E6AFCAB-12BF-4A0B-B089-A794259D2F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CF5960-1F6D-56B9-1042-F6183FDE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30" y="311149"/>
            <a:ext cx="4191000" cy="2682875"/>
          </a:xfrm>
        </p:spPr>
        <p:txBody>
          <a:bodyPr>
            <a:normAutofit/>
          </a:bodyPr>
          <a:lstStyle/>
          <a:p>
            <a:r>
              <a:rPr lang="es-E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alergias y la importancia de su detección</a:t>
            </a: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EC925D92-338F-C7BF-3946-EDB59CFA4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84" y="3079750"/>
            <a:ext cx="5115697" cy="30521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 sz="19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reacciones nocivas no deseadas. </a:t>
            </a:r>
          </a:p>
          <a:p>
            <a:endParaRPr lang="es-ES" sz="1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9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mayoría de los pacientes que ingresan a los hospitales desconocen si padecen o no alguna alergia a los medicamentos.</a:t>
            </a:r>
          </a:p>
          <a:p>
            <a:endParaRPr lang="es-ES" sz="1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9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detección temprana de estas alergias es clave para los tratamientos.</a:t>
            </a:r>
          </a:p>
          <a:p>
            <a:endParaRPr lang="es-ES" sz="1800" noProof="0" dirty="0">
              <a:latin typeface="Sabon Next LT"/>
              <a:cs typeface="Sabon Next LT"/>
            </a:endParaRPr>
          </a:p>
          <a:p>
            <a:endParaRPr lang="es-ES" sz="1800" noProof="0" dirty="0">
              <a:latin typeface="Sabon Next LT"/>
              <a:cs typeface="Sabon Next LT"/>
            </a:endParaRPr>
          </a:p>
          <a:p>
            <a:endParaRPr lang="es-ES" sz="1800" noProof="0" dirty="0"/>
          </a:p>
          <a:p>
            <a:endParaRPr lang="es-ES" sz="1800" noProof="0" dirty="0"/>
          </a:p>
        </p:txBody>
      </p:sp>
      <p:pic>
        <p:nvPicPr>
          <p:cNvPr id="1026" name="Picture 2" descr="¿Qué es una alergia y cuántos tipos hay? – Trujillo Perú">
            <a:extLst>
              <a:ext uri="{FF2B5EF4-FFF2-40B4-BE49-F238E27FC236}">
                <a16:creationId xmlns:a16="http://schemas.microsoft.com/office/drawing/2014/main" id="{0B8A9A36-67FE-C9FC-4D7E-AB93A44BB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4775" y="569282"/>
            <a:ext cx="5881672" cy="329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C30285-44A1-5773-FCF8-B4BCA962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3347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0">
            <a:extLst>
              <a:ext uri="{FF2B5EF4-FFF2-40B4-BE49-F238E27FC236}">
                <a16:creationId xmlns:a16="http://schemas.microsoft.com/office/drawing/2014/main" id="{A4FB2F27-3F7D-440E-A905-86607A92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40" name="Rectangle 1032">
            <a:extLst>
              <a:ext uri="{FF2B5EF4-FFF2-40B4-BE49-F238E27FC236}">
                <a16:creationId xmlns:a16="http://schemas.microsoft.com/office/drawing/2014/main" id="{AF678C14-A033-4139-BCA9-8382B0396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grpSp>
        <p:nvGrpSpPr>
          <p:cNvPr id="1041" name="Group 1034">
            <a:extLst>
              <a:ext uri="{FF2B5EF4-FFF2-40B4-BE49-F238E27FC236}">
                <a16:creationId xmlns:a16="http://schemas.microsoft.com/office/drawing/2014/main" id="{3489A2D2-B3AA-488C-B20E-15DBB9754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0"/>
            <a:ext cx="3997615" cy="6816079"/>
            <a:chOff x="8059620" y="41922"/>
            <a:chExt cx="3997615" cy="6816077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C8EAD1A-FDD8-42C1-BC99-CCB0CC62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E897C8CE-9AE7-4BB3-B76A-13264EA74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32B873C-3947-1ECA-DFE7-28CF442C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1339"/>
            <a:ext cx="10606072" cy="1900861"/>
          </a:xfrm>
        </p:spPr>
        <p:txBody>
          <a:bodyPr>
            <a:normAutofit/>
          </a:bodyPr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sistema de apoyo para la detección de alergias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AAEF92-46DA-FB84-DD9A-54705A45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350"/>
            <a:ext cx="4927600" cy="346826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del sistema</a:t>
            </a:r>
          </a:p>
          <a:p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las notas clínicas de los pacientes.</a:t>
            </a:r>
          </a:p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ES" sz="1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écnicas</a:t>
            </a: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procesamiento de lenguaje natural.</a:t>
            </a:r>
          </a:p>
          <a:p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Beneficios</a:t>
            </a:r>
          </a:p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Mayor rapidez en la actuación.</a:t>
            </a:r>
          </a:p>
          <a:p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 de recursos sanitarios. </a:t>
            </a:r>
            <a:endParaRPr lang="es-E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800" noProof="0" dirty="0"/>
          </a:p>
          <a:p>
            <a:endParaRPr lang="es-ES" sz="1800" noProof="0" dirty="0"/>
          </a:p>
          <a:p>
            <a:pPr marL="0" indent="0">
              <a:buNone/>
            </a:pPr>
            <a:endParaRPr lang="es-ES" sz="1800" noProof="0" dirty="0"/>
          </a:p>
          <a:p>
            <a:pPr marL="0" indent="0">
              <a:buNone/>
            </a:pPr>
            <a:endParaRPr lang="es-ES" sz="1800" noProof="0" dirty="0"/>
          </a:p>
        </p:txBody>
      </p:sp>
      <p:pic>
        <p:nvPicPr>
          <p:cNvPr id="1026" name="Picture 2" descr="que-es-historia-clinica-de-pacientes-y-datos">
            <a:extLst>
              <a:ext uri="{FF2B5EF4-FFF2-40B4-BE49-F238E27FC236}">
                <a16:creationId xmlns:a16="http://schemas.microsoft.com/office/drawing/2014/main" id="{EF834DFA-AF81-1945-54B1-C848C3086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8" b="-4"/>
          <a:stretch/>
        </p:blipFill>
        <p:spPr bwMode="auto">
          <a:xfrm>
            <a:off x="6626806" y="2590801"/>
            <a:ext cx="4817466" cy="34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DA51CD-82B8-6157-F424-858E9CF9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3B850FF-6169-4056-8077-06FFA93A5366}" type="slidenum">
              <a:rPr lang="es-ES" noProof="0" smtClean="0"/>
              <a:pPr>
                <a:spcAft>
                  <a:spcPts val="600"/>
                </a:spcAft>
              </a:pPr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372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A597C7-6769-222D-6BE8-91D5D50BD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Tecnologías empleadas y metodología software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9DD4B9E-003B-D310-6D65-685F61B3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6</a:t>
            </a:fld>
            <a:endParaRPr lang="es-E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88009-1F36-870F-2FC5-11704708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782" y="3988529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¿Qué se ha usado y cómo se ha organizado?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287822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21E9B-1C4C-9D94-0263-4CC97A1F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 y librerías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E991282-BC32-098C-E935-9970C520F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5350" y="3672788"/>
            <a:ext cx="1065975" cy="106597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2D3683-CB59-3A17-731E-8D97A81C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7</a:t>
            </a:fld>
            <a:endParaRPr lang="es-ES" noProof="0" dirty="0"/>
          </a:p>
        </p:txBody>
      </p:sp>
      <p:pic>
        <p:nvPicPr>
          <p:cNvPr id="2050" name="Picture 2" descr="scikit-learn homepage">
            <a:extLst>
              <a:ext uri="{FF2B5EF4-FFF2-40B4-BE49-F238E27FC236}">
                <a16:creationId xmlns:a16="http://schemas.microsoft.com/office/drawing/2014/main" id="{3DE82C66-6E84-4125-EF2B-78D0318E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867" y="1180278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acy logo">
            <a:extLst>
              <a:ext uri="{FF2B5EF4-FFF2-40B4-BE49-F238E27FC236}">
                <a16:creationId xmlns:a16="http://schemas.microsoft.com/office/drawing/2014/main" id="{0DD5960A-4724-A9C5-DE27-198348D9B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647" y="3114605"/>
            <a:ext cx="192405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rsion 0.13.0 - Home">
            <a:extLst>
              <a:ext uri="{FF2B5EF4-FFF2-40B4-BE49-F238E27FC236}">
                <a16:creationId xmlns:a16="http://schemas.microsoft.com/office/drawing/2014/main" id="{85ED8FFB-92CB-2349-A1E4-E8D682933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97" y="1691323"/>
            <a:ext cx="2392754" cy="9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torch Logo (2500x2500), Png Download">
            <a:extLst>
              <a:ext uri="{FF2B5EF4-FFF2-40B4-BE49-F238E27FC236}">
                <a16:creationId xmlns:a16="http://schemas.microsoft.com/office/drawing/2014/main" id="{8F0D6AC6-91D8-C6FA-41E7-BE6A4222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80" y="2629434"/>
            <a:ext cx="441384" cy="53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ED4115F-1E1B-B29E-7D90-4E79A8C43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117" y="4738763"/>
            <a:ext cx="2501900" cy="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f logo with title">
            <a:extLst>
              <a:ext uri="{FF2B5EF4-FFF2-40B4-BE49-F238E27FC236}">
                <a16:creationId xmlns:a16="http://schemas.microsoft.com/office/drawing/2014/main" id="{34F9F489-C5F1-8B15-1F1A-1F6DFFCDB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17" y="5408809"/>
            <a:ext cx="2552700" cy="67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72C0D3A-F3E4-3D60-C61A-D65801BFD4D8}"/>
              </a:ext>
            </a:extLst>
          </p:cNvPr>
          <p:cNvSpPr txBox="1"/>
          <p:nvPr/>
        </p:nvSpPr>
        <p:spPr>
          <a:xfrm>
            <a:off x="458694" y="1574800"/>
            <a:ext cx="4633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Análisis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Imbalanced-learn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Desbalanceo de clases.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Código abierto para aprendizaje automático.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Herramientas para PLN.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Soporte a </a:t>
            </a: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multidimensionales.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Entrenamiento de redes neuronales.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Modelos </a:t>
            </a:r>
            <a:r>
              <a:rPr lang="es-E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preentrenados</a:t>
            </a: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tareas de PLN.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0402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2F7B7-7AE3-76FD-41F5-8C2DDCED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como metodología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9B8FBE-9200-00FB-2F13-B83E97B9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5443342" cy="4195763"/>
          </a:xfrm>
        </p:spPr>
        <p:txBody>
          <a:bodyPr/>
          <a:lstStyle/>
          <a:p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Kanban: intuitivo y eficaz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8657FA-190E-1E30-B059-9ACF34BB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8</a:t>
            </a:fld>
            <a:endParaRPr lang="es-E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C43711-9019-5394-06E7-47FAFE825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50" y="2695160"/>
            <a:ext cx="4422549" cy="339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884498-8C0E-4CE3-A52C-4D46CFCBD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CD130A-643A-4D11-9D36-1A18E7473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8194385" y="76200"/>
            <a:ext cx="3997615" cy="6816079"/>
            <a:chOff x="8059620" y="41922"/>
            <a:chExt cx="3997615" cy="681607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5B36C10-5167-4E97-BC4C-42E62CBDE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18" b="17291"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BDB6D53-B040-4BE2-AAD9-F0BE56F3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690"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C42596-0E20-F642-E709-F17187BF5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24" y="744909"/>
            <a:ext cx="9906000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ES" sz="5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propuesto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C4C05F-0151-723C-7113-D6846A3B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s-ES" noProof="0" smtClean="0"/>
              <a:t>9</a:t>
            </a:fld>
            <a:endParaRPr lang="es-ES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8D0483-4FFA-F6E1-382A-71319F0EA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782" y="4047436"/>
            <a:ext cx="8762435" cy="26634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1800" dirty="0"/>
              <a:t>¿Cuál es el proceso desde la suministración de la nota clínica hasta la conclusión del modelo?  </a:t>
            </a:r>
          </a:p>
          <a:p>
            <a:pPr marL="0" indent="0" algn="ctr">
              <a:buNone/>
            </a:pPr>
            <a:r>
              <a:rPr lang="es-ES" sz="1800" dirty="0"/>
              <a:t>  </a:t>
            </a:r>
            <a:endParaRPr lang="es-ES" sz="1800" noProof="0" dirty="0"/>
          </a:p>
        </p:txBody>
      </p:sp>
    </p:spTree>
    <p:extLst>
      <p:ext uri="{BB962C8B-B14F-4D97-AF65-F5344CB8AC3E}">
        <p14:creationId xmlns:p14="http://schemas.microsoft.com/office/powerpoint/2010/main" val="4026024948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00CD7589661347BD30044987EB18D1" ma:contentTypeVersion="14" ma:contentTypeDescription="Crear nuevo documento." ma:contentTypeScope="" ma:versionID="524593b8866dcc2a7fb5947d391fb184">
  <xsd:schema xmlns:xsd="http://www.w3.org/2001/XMLSchema" xmlns:xs="http://www.w3.org/2001/XMLSchema" xmlns:p="http://schemas.microsoft.com/office/2006/metadata/properties" xmlns:ns3="fc236d73-5fd8-4be5-bb8c-47101c5fef16" xmlns:ns4="98a9d55a-186b-407a-bb73-7bfa550acc52" targetNamespace="http://schemas.microsoft.com/office/2006/metadata/properties" ma:root="true" ma:fieldsID="34d5617354adf507f1902eddcdb36d50" ns3:_="" ns4:_="">
    <xsd:import namespace="fc236d73-5fd8-4be5-bb8c-47101c5fef16"/>
    <xsd:import namespace="98a9d55a-186b-407a-bb73-7bfa550acc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36d73-5fd8-4be5-bb8c-47101c5fe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a9d55a-186b-407a-bb73-7bfa550acc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c236d73-5fd8-4be5-bb8c-47101c5fef16" xsi:nil="true"/>
  </documentManagement>
</p:properties>
</file>

<file path=customXml/itemProps1.xml><?xml version="1.0" encoding="utf-8"?>
<ds:datastoreItem xmlns:ds="http://schemas.openxmlformats.org/officeDocument/2006/customXml" ds:itemID="{075628B5-76B0-4642-8BA6-79C504A94D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E56DBE-9BEF-4957-BBB8-ABF3BD4BC15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c236d73-5fd8-4be5-bb8c-47101c5fef16"/>
    <ds:schemaRef ds:uri="98a9d55a-186b-407a-bb73-7bfa550acc5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C631A4-85DA-4CF2-86D8-3205401E5890}">
  <ds:schemaRefs>
    <ds:schemaRef ds:uri="http://purl.org/dc/terms/"/>
    <ds:schemaRef ds:uri="fc236d73-5fd8-4be5-bb8c-47101c5fef16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8a9d55a-186b-407a-bb73-7bfa550acc52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571</Words>
  <Application>Microsoft Office PowerPoint</Application>
  <PresentationFormat>Panorámica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Aptos</vt:lpstr>
      <vt:lpstr>Arial</vt:lpstr>
      <vt:lpstr>Avenir Next LT Pro</vt:lpstr>
      <vt:lpstr>AvenirNext LT Pro Medium</vt:lpstr>
      <vt:lpstr>Sabon Next LT</vt:lpstr>
      <vt:lpstr>Times New Roman</vt:lpstr>
      <vt:lpstr>DappledVTI</vt:lpstr>
      <vt:lpstr>Trabajo de Fin de Grado Ingeniería del Software</vt:lpstr>
      <vt:lpstr>Índice</vt:lpstr>
      <vt:lpstr>Introducción </vt:lpstr>
      <vt:lpstr>Las alergias y la importancia de su detección</vt:lpstr>
      <vt:lpstr>Un sistema de apoyo para la detección de alergias</vt:lpstr>
      <vt:lpstr>Tecnologías empleadas y metodología software</vt:lpstr>
      <vt:lpstr>Herramientas y librerías</vt:lpstr>
      <vt:lpstr>Agile como metodología software</vt:lpstr>
      <vt:lpstr>Sistema propuesto</vt:lpstr>
      <vt:lpstr>Arquitectura de la solución</vt:lpstr>
      <vt:lpstr>Algoritmos clásicos</vt:lpstr>
      <vt:lpstr>Basados en redes neuronales</vt:lpstr>
      <vt:lpstr>Vectorización</vt:lpstr>
      <vt:lpstr>Corpus y métricas de evaluación</vt:lpstr>
      <vt:lpstr>Corpus y preprocesamiento de texto</vt:lpstr>
      <vt:lpstr>Métricas de evaluación</vt:lpstr>
      <vt:lpstr>Resultados</vt:lpstr>
      <vt:lpstr>Resultados en la validación de los modelos</vt:lpstr>
      <vt:lpstr>Conclusión</vt:lpstr>
      <vt:lpstr>Conclusiones</vt:lpstr>
      <vt:lpstr>Margen de mejora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automática de alergias medicamentosas  </dc:title>
  <dc:creator>Alberto Dekenó Maho</dc:creator>
  <cp:lastModifiedBy>Alberto Dekenó Maho</cp:lastModifiedBy>
  <cp:revision>197</cp:revision>
  <dcterms:created xsi:type="dcterms:W3CDTF">2025-01-06T19:59:27Z</dcterms:created>
  <dcterms:modified xsi:type="dcterms:W3CDTF">2025-04-06T17:36:13Z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0x0101006B00CD7589661347BD30044987EB18D1</vt:lpwstr>
  </property>
</Properties>
</file>