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9784" autoAdjust="0"/>
  </p:normalViewPr>
  <p:slideViewPr>
    <p:cSldViewPr>
      <p:cViewPr varScale="1">
        <p:scale>
          <a:sx n="78" d="100"/>
          <a:sy n="78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DF160-BF33-4CE6-B83E-1EFF8A89D73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</dgm:pt>
    <dgm:pt modelId="{DB554515-CF62-44FF-A3B3-DD92C2366802}">
      <dgm:prSet phldrT="[Text]"/>
      <dgm:spPr/>
      <dgm:t>
        <a:bodyPr/>
        <a:lstStyle/>
        <a:p>
          <a:r>
            <a:rPr lang="de-DE" dirty="0" smtClean="0"/>
            <a:t>1. Iteration</a:t>
          </a:r>
          <a:endParaRPr lang="de-DE" dirty="0"/>
        </a:p>
      </dgm:t>
    </dgm:pt>
    <dgm:pt modelId="{CCC40272-3528-435E-9B7D-79923CDB558A}" type="parTrans" cxnId="{F023EB62-6777-4C54-9526-57ABD8F17BB4}">
      <dgm:prSet/>
      <dgm:spPr/>
      <dgm:t>
        <a:bodyPr/>
        <a:lstStyle/>
        <a:p>
          <a:endParaRPr lang="de-DE"/>
        </a:p>
      </dgm:t>
    </dgm:pt>
    <dgm:pt modelId="{FB566F12-3CCF-4333-BD13-9E205955EB8C}" type="sibTrans" cxnId="{F023EB62-6777-4C54-9526-57ABD8F17BB4}">
      <dgm:prSet/>
      <dgm:spPr/>
      <dgm:t>
        <a:bodyPr/>
        <a:lstStyle/>
        <a:p>
          <a:endParaRPr lang="de-DE"/>
        </a:p>
      </dgm:t>
    </dgm:pt>
    <dgm:pt modelId="{7C817FB9-F0F8-4B8D-B81F-1FC9B59A664B}">
      <dgm:prSet phldrT="[Text]"/>
      <dgm:spPr/>
      <dgm:t>
        <a:bodyPr/>
        <a:lstStyle/>
        <a:p>
          <a:r>
            <a:rPr lang="de-DE" dirty="0" smtClean="0"/>
            <a:t>2.Iteration</a:t>
          </a:r>
          <a:endParaRPr lang="de-DE" dirty="0"/>
        </a:p>
      </dgm:t>
    </dgm:pt>
    <dgm:pt modelId="{5E7AE97A-FDDC-4C07-A0D4-00BD1FEEC9B4}" type="parTrans" cxnId="{5DFC132F-974F-4D01-A3B8-4EC1322D58CF}">
      <dgm:prSet/>
      <dgm:spPr/>
      <dgm:t>
        <a:bodyPr/>
        <a:lstStyle/>
        <a:p>
          <a:endParaRPr lang="de-DE"/>
        </a:p>
      </dgm:t>
    </dgm:pt>
    <dgm:pt modelId="{10E15A99-14B0-4B92-8DEF-305533E2EC6A}" type="sibTrans" cxnId="{5DFC132F-974F-4D01-A3B8-4EC1322D58CF}">
      <dgm:prSet/>
      <dgm:spPr/>
      <dgm:t>
        <a:bodyPr/>
        <a:lstStyle/>
        <a:p>
          <a:endParaRPr lang="de-DE"/>
        </a:p>
      </dgm:t>
    </dgm:pt>
    <dgm:pt modelId="{FF6CE9F0-44F3-4FB8-B26C-7778E91219DF}">
      <dgm:prSet phldrT="[Text]"/>
      <dgm:spPr/>
      <dgm:t>
        <a:bodyPr/>
        <a:lstStyle/>
        <a:p>
          <a:r>
            <a:rPr lang="de-DE" dirty="0" smtClean="0"/>
            <a:t>3.Iteration</a:t>
          </a:r>
          <a:endParaRPr lang="de-DE" dirty="0"/>
        </a:p>
      </dgm:t>
    </dgm:pt>
    <dgm:pt modelId="{7CF8A8FD-9253-4C42-AF63-E918AFF00490}" type="parTrans" cxnId="{FE1BB585-47A2-4D40-B410-DF42EB8A7D7C}">
      <dgm:prSet/>
      <dgm:spPr/>
      <dgm:t>
        <a:bodyPr/>
        <a:lstStyle/>
        <a:p>
          <a:endParaRPr lang="de-DE"/>
        </a:p>
      </dgm:t>
    </dgm:pt>
    <dgm:pt modelId="{76D1170F-3CD0-4D90-9952-83B85E392103}" type="sibTrans" cxnId="{FE1BB585-47A2-4D40-B410-DF42EB8A7D7C}">
      <dgm:prSet/>
      <dgm:spPr/>
      <dgm:t>
        <a:bodyPr/>
        <a:lstStyle/>
        <a:p>
          <a:endParaRPr lang="de-DE"/>
        </a:p>
      </dgm:t>
    </dgm:pt>
    <dgm:pt modelId="{E15BF7F5-3A3F-4443-A044-757A167B4B82}">
      <dgm:prSet phldrT="[Text]" custT="1"/>
      <dgm:spPr/>
      <dgm:t>
        <a:bodyPr/>
        <a:lstStyle/>
        <a:p>
          <a:r>
            <a:rPr lang="de-DE" sz="1800" dirty="0" smtClean="0"/>
            <a:t>Tabellenfunktionen</a:t>
          </a:r>
          <a:endParaRPr lang="de-DE" sz="1800" dirty="0"/>
        </a:p>
      </dgm:t>
    </dgm:pt>
    <dgm:pt modelId="{1A553B6F-B958-473B-A63F-10309E2F96F2}" type="parTrans" cxnId="{D12246D6-5261-43C2-A4E7-08A5398D854E}">
      <dgm:prSet/>
      <dgm:spPr/>
      <dgm:t>
        <a:bodyPr/>
        <a:lstStyle/>
        <a:p>
          <a:endParaRPr lang="de-DE"/>
        </a:p>
      </dgm:t>
    </dgm:pt>
    <dgm:pt modelId="{40176977-563C-43C0-8533-AC1817A57E6E}" type="sibTrans" cxnId="{D12246D6-5261-43C2-A4E7-08A5398D854E}">
      <dgm:prSet/>
      <dgm:spPr/>
      <dgm:t>
        <a:bodyPr/>
        <a:lstStyle/>
        <a:p>
          <a:endParaRPr lang="de-DE"/>
        </a:p>
      </dgm:t>
    </dgm:pt>
    <dgm:pt modelId="{E67F5238-7308-44E6-BE5A-2E91FA6998C7}">
      <dgm:prSet phldrT="[Text]" custT="1"/>
      <dgm:spPr/>
      <dgm:t>
        <a:bodyPr/>
        <a:lstStyle/>
        <a:p>
          <a:r>
            <a:rPr lang="de-DE" sz="1800" dirty="0" smtClean="0"/>
            <a:t>Baum Interaktiv Funktionen</a:t>
          </a:r>
          <a:endParaRPr lang="de-DE" sz="1800" dirty="0"/>
        </a:p>
      </dgm:t>
    </dgm:pt>
    <dgm:pt modelId="{7451A100-38C8-4606-8663-4FED59B42B9F}" type="parTrans" cxnId="{93946674-44F3-4CEE-ACA8-66FD02141BC3}">
      <dgm:prSet/>
      <dgm:spPr/>
      <dgm:t>
        <a:bodyPr/>
        <a:lstStyle/>
        <a:p>
          <a:endParaRPr lang="de-DE"/>
        </a:p>
      </dgm:t>
    </dgm:pt>
    <dgm:pt modelId="{6FA66921-26FC-400B-8FFA-4EF4E067BBCB}" type="sibTrans" cxnId="{93946674-44F3-4CEE-ACA8-66FD02141BC3}">
      <dgm:prSet/>
      <dgm:spPr/>
      <dgm:t>
        <a:bodyPr/>
        <a:lstStyle/>
        <a:p>
          <a:endParaRPr lang="de-DE"/>
        </a:p>
      </dgm:t>
    </dgm:pt>
    <dgm:pt modelId="{C699F1E0-C1FE-4A5A-9B0A-D866FC88341C}">
      <dgm:prSet phldrT="[Text]" custT="1"/>
      <dgm:spPr/>
      <dgm:t>
        <a:bodyPr/>
        <a:lstStyle/>
        <a:p>
          <a:r>
            <a:rPr lang="de-DE" sz="1800" dirty="0" smtClean="0"/>
            <a:t>Baum Automatisch Funktionen</a:t>
          </a:r>
          <a:endParaRPr lang="de-DE" sz="1800" dirty="0"/>
        </a:p>
      </dgm:t>
    </dgm:pt>
    <dgm:pt modelId="{7796E5BD-7665-4274-A005-BCA30763C325}" type="parTrans" cxnId="{BF7343F2-EBE3-4FFF-B52C-E59ACDC85755}">
      <dgm:prSet/>
      <dgm:spPr/>
      <dgm:t>
        <a:bodyPr/>
        <a:lstStyle/>
        <a:p>
          <a:endParaRPr lang="de-DE"/>
        </a:p>
      </dgm:t>
    </dgm:pt>
    <dgm:pt modelId="{64BBD7AF-8678-4761-96FD-830C2B7EFE70}" type="sibTrans" cxnId="{BF7343F2-EBE3-4FFF-B52C-E59ACDC85755}">
      <dgm:prSet/>
      <dgm:spPr/>
      <dgm:t>
        <a:bodyPr/>
        <a:lstStyle/>
        <a:p>
          <a:endParaRPr lang="de-DE"/>
        </a:p>
      </dgm:t>
    </dgm:pt>
    <dgm:pt modelId="{5BC9F35F-BBF3-4281-8ED1-410A17C6F140}">
      <dgm:prSet phldrT="[Text]"/>
      <dgm:spPr/>
      <dgm:t>
        <a:bodyPr/>
        <a:lstStyle/>
        <a:p>
          <a:r>
            <a:rPr lang="de-DE" dirty="0" smtClean="0"/>
            <a:t>4.Iteration</a:t>
          </a:r>
          <a:endParaRPr lang="de-DE" dirty="0"/>
        </a:p>
      </dgm:t>
    </dgm:pt>
    <dgm:pt modelId="{BBD751D2-97F8-4AED-A3BB-B6DB8EDD42AB}" type="parTrans" cxnId="{413FF3EB-95D4-4C5A-A8A7-7ACF7F9664EA}">
      <dgm:prSet/>
      <dgm:spPr/>
      <dgm:t>
        <a:bodyPr/>
        <a:lstStyle/>
        <a:p>
          <a:endParaRPr lang="de-DE"/>
        </a:p>
      </dgm:t>
    </dgm:pt>
    <dgm:pt modelId="{6AABDEA8-E632-4BB1-AD9A-74CC20A396EC}" type="sibTrans" cxnId="{413FF3EB-95D4-4C5A-A8A7-7ACF7F9664EA}">
      <dgm:prSet/>
      <dgm:spPr/>
      <dgm:t>
        <a:bodyPr/>
        <a:lstStyle/>
        <a:p>
          <a:endParaRPr lang="de-DE"/>
        </a:p>
      </dgm:t>
    </dgm:pt>
    <dgm:pt modelId="{031FA8E8-3ADD-4363-BC6F-9C46F1472985}">
      <dgm:prSet phldrT="[Text]" custT="1"/>
      <dgm:spPr/>
      <dgm:t>
        <a:bodyPr/>
        <a:lstStyle/>
        <a:p>
          <a:r>
            <a:rPr lang="de-DE" sz="1800" dirty="0" smtClean="0"/>
            <a:t>Regeldarstellung</a:t>
          </a:r>
          <a:endParaRPr lang="de-DE" sz="1800" dirty="0"/>
        </a:p>
      </dgm:t>
    </dgm:pt>
    <dgm:pt modelId="{CC382EA2-E128-41DB-98A6-288E8A6DA412}" type="parTrans" cxnId="{0789FB72-6E2D-461B-8B33-0C3C74FC9C31}">
      <dgm:prSet/>
      <dgm:spPr/>
      <dgm:t>
        <a:bodyPr/>
        <a:lstStyle/>
        <a:p>
          <a:endParaRPr lang="de-DE"/>
        </a:p>
      </dgm:t>
    </dgm:pt>
    <dgm:pt modelId="{ED1F4B5C-3BAD-4EFE-8154-7600CD3180DE}" type="sibTrans" cxnId="{0789FB72-6E2D-461B-8B33-0C3C74FC9C31}">
      <dgm:prSet/>
      <dgm:spPr/>
      <dgm:t>
        <a:bodyPr/>
        <a:lstStyle/>
        <a:p>
          <a:endParaRPr lang="de-DE"/>
        </a:p>
      </dgm:t>
    </dgm:pt>
    <dgm:pt modelId="{2864AC85-2454-4CCA-89E0-87CFF5505A5E}">
      <dgm:prSet phldrT="[Text]"/>
      <dgm:spPr/>
      <dgm:t>
        <a:bodyPr/>
        <a:lstStyle/>
        <a:p>
          <a:r>
            <a:rPr lang="de-DE" dirty="0" smtClean="0"/>
            <a:t>5. Iteration</a:t>
          </a:r>
          <a:endParaRPr lang="de-DE" dirty="0"/>
        </a:p>
      </dgm:t>
    </dgm:pt>
    <dgm:pt modelId="{D2B98B4C-4DC9-47ED-85CE-4DE240851A57}" type="parTrans" cxnId="{54B206A3-940F-4729-B891-2EB900809A36}">
      <dgm:prSet/>
      <dgm:spPr/>
      <dgm:t>
        <a:bodyPr/>
        <a:lstStyle/>
        <a:p>
          <a:endParaRPr lang="de-DE"/>
        </a:p>
      </dgm:t>
    </dgm:pt>
    <dgm:pt modelId="{B285434E-DDE0-4B55-A6C5-57E3FE6E272D}" type="sibTrans" cxnId="{54B206A3-940F-4729-B891-2EB900809A36}">
      <dgm:prSet/>
      <dgm:spPr/>
      <dgm:t>
        <a:bodyPr/>
        <a:lstStyle/>
        <a:p>
          <a:endParaRPr lang="de-DE"/>
        </a:p>
      </dgm:t>
    </dgm:pt>
    <dgm:pt modelId="{E7D407A5-45B4-4574-9AC2-B68D1CEF0E23}">
      <dgm:prSet phldrT="[Text]" custT="1"/>
      <dgm:spPr/>
      <dgm:t>
        <a:bodyPr/>
        <a:lstStyle/>
        <a:p>
          <a:r>
            <a:rPr lang="de-DE" sz="1800" dirty="0" smtClean="0"/>
            <a:t>Feinschliff</a:t>
          </a:r>
          <a:endParaRPr lang="de-DE" sz="1800" dirty="0"/>
        </a:p>
      </dgm:t>
    </dgm:pt>
    <dgm:pt modelId="{A3DF1A72-0D87-49F9-9CDE-12660408CFB9}" type="parTrans" cxnId="{D3FCABFC-9B99-4009-ACD5-FC57C8D49419}">
      <dgm:prSet/>
      <dgm:spPr/>
      <dgm:t>
        <a:bodyPr/>
        <a:lstStyle/>
        <a:p>
          <a:endParaRPr lang="de-DE"/>
        </a:p>
      </dgm:t>
    </dgm:pt>
    <dgm:pt modelId="{09A312F7-014A-499E-8D07-21B81DDC4C37}" type="sibTrans" cxnId="{D3FCABFC-9B99-4009-ACD5-FC57C8D49419}">
      <dgm:prSet/>
      <dgm:spPr/>
      <dgm:t>
        <a:bodyPr/>
        <a:lstStyle/>
        <a:p>
          <a:endParaRPr lang="de-DE"/>
        </a:p>
      </dgm:t>
    </dgm:pt>
    <dgm:pt modelId="{10995E9C-3D82-44A0-9F60-9E42935211D3}" type="pres">
      <dgm:prSet presAssocID="{644DF160-BF33-4CE6-B83E-1EFF8A89D73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9AB3106-C6AB-4617-B249-BEECB6E0C340}" type="pres">
      <dgm:prSet presAssocID="{DB554515-CF62-44FF-A3B3-DD92C2366802}" presName="Accent1" presStyleCnt="0"/>
      <dgm:spPr/>
    </dgm:pt>
    <dgm:pt modelId="{03F2D1DC-110D-42CB-896D-81C1A50A6CCA}" type="pres">
      <dgm:prSet presAssocID="{DB554515-CF62-44FF-A3B3-DD92C2366802}" presName="Accent" presStyleLbl="node1" presStyleIdx="0" presStyleCnt="5"/>
      <dgm:spPr>
        <a:solidFill>
          <a:srgbClr val="00FF00"/>
        </a:solidFill>
      </dgm:spPr>
    </dgm:pt>
    <dgm:pt modelId="{0147F17A-8FF5-4C6F-92F9-F27E274A4BC7}" type="pres">
      <dgm:prSet presAssocID="{DB554515-CF62-44FF-A3B3-DD92C2366802}" presName="Child1" presStyleLbl="revTx" presStyleIdx="0" presStyleCnt="10" custScaleX="267772" custLinFactNeighborX="863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46DAB1-0B70-4838-A670-F03F953AB23F}" type="pres">
      <dgm:prSet presAssocID="{DB554515-CF62-44FF-A3B3-DD92C2366802}" presName="Parent1" presStyleLbl="revTx" presStyleIdx="1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A81132-F123-4A19-82A6-9A85EF19A12B}" type="pres">
      <dgm:prSet presAssocID="{7C817FB9-F0F8-4B8D-B81F-1FC9B59A664B}" presName="Accent2" presStyleCnt="0"/>
      <dgm:spPr/>
    </dgm:pt>
    <dgm:pt modelId="{862FEBE5-5C89-45B7-AFB5-D557757F6785}" type="pres">
      <dgm:prSet presAssocID="{7C817FB9-F0F8-4B8D-B81F-1FC9B59A664B}" presName="Accent" presStyleLbl="node1" presStyleIdx="1" presStyleCnt="5"/>
      <dgm:spPr>
        <a:solidFill>
          <a:srgbClr val="00FF00"/>
        </a:solidFill>
      </dgm:spPr>
    </dgm:pt>
    <dgm:pt modelId="{3D3E3A2F-994E-42ED-96E0-040FFBCA996E}" type="pres">
      <dgm:prSet presAssocID="{7C817FB9-F0F8-4B8D-B81F-1FC9B59A664B}" presName="Child2" presStyleLbl="revTx" presStyleIdx="2" presStyleCnt="10" custScaleX="402579" custLinFactX="91830" custLinFactNeighborX="100000" custLinFactNeighborY="4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8510F8-BD42-43D1-9966-CF7F0B0E945E}" type="pres">
      <dgm:prSet presAssocID="{7C817FB9-F0F8-4B8D-B81F-1FC9B59A664B}" presName="Parent2" presStyleLbl="revTx" presStyleIdx="3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279C10-B5E5-4CB1-83C1-D9BEA545B7CB}" type="pres">
      <dgm:prSet presAssocID="{FF6CE9F0-44F3-4FB8-B26C-7778E91219DF}" presName="Accent3" presStyleCnt="0"/>
      <dgm:spPr/>
    </dgm:pt>
    <dgm:pt modelId="{02DCA28E-485C-4BE4-A059-066C6D8E196B}" type="pres">
      <dgm:prSet presAssocID="{FF6CE9F0-44F3-4FB8-B26C-7778E91219DF}" presName="Accent" presStyleLbl="node1" presStyleIdx="2" presStyleCnt="5"/>
      <dgm:spPr>
        <a:solidFill>
          <a:srgbClr val="00FF00"/>
        </a:solidFill>
      </dgm:spPr>
    </dgm:pt>
    <dgm:pt modelId="{16B576DB-78E3-429E-A474-BF927F81F27F}" type="pres">
      <dgm:prSet presAssocID="{FF6CE9F0-44F3-4FB8-B26C-7778E91219DF}" presName="Child3" presStyleLbl="revTx" presStyleIdx="4" presStyleCnt="10" custScaleX="506353" custLinFactX="98167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C0ABD3-D902-4181-AD5F-B91E46AD67A4}" type="pres">
      <dgm:prSet presAssocID="{FF6CE9F0-44F3-4FB8-B26C-7778E91219DF}" presName="Parent3" presStyleLbl="revTx" presStyleIdx="5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AE2763-D1C5-4278-9919-37CE504B12B4}" type="pres">
      <dgm:prSet presAssocID="{5BC9F35F-BBF3-4281-8ED1-410A17C6F140}" presName="Accent4" presStyleCnt="0"/>
      <dgm:spPr/>
    </dgm:pt>
    <dgm:pt modelId="{B154924A-E964-4BBB-8D55-C5E73008B6F6}" type="pres">
      <dgm:prSet presAssocID="{5BC9F35F-BBF3-4281-8ED1-410A17C6F140}" presName="Accent" presStyleLbl="node1" presStyleIdx="3" presStyleCnt="5"/>
      <dgm:spPr>
        <a:solidFill>
          <a:srgbClr val="FF0000"/>
        </a:solidFill>
      </dgm:spPr>
    </dgm:pt>
    <dgm:pt modelId="{ADDC9E8E-07B1-47FD-8AAD-2B8F9E04E805}" type="pres">
      <dgm:prSet presAssocID="{5BC9F35F-BBF3-4281-8ED1-410A17C6F140}" presName="Child4" presStyleLbl="revTx" presStyleIdx="6" presStyleCnt="10" custScaleX="200512" custLinFactNeighborX="865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88B64C-900A-40EE-A957-79829BA12C0B}" type="pres">
      <dgm:prSet presAssocID="{5BC9F35F-BBF3-4281-8ED1-410A17C6F140}" presName="Parent4" presStyleLbl="revTx" presStyleIdx="7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4814E1-DCA2-4B01-A19E-0D7285DE4625}" type="pres">
      <dgm:prSet presAssocID="{2864AC85-2454-4CCA-89E0-87CFF5505A5E}" presName="Accent5" presStyleCnt="0"/>
      <dgm:spPr/>
    </dgm:pt>
    <dgm:pt modelId="{F6E30577-6654-49ED-93C6-94CDE290F3C2}" type="pres">
      <dgm:prSet presAssocID="{2864AC85-2454-4CCA-89E0-87CFF5505A5E}" presName="Accent" presStyleLbl="node1" presStyleIdx="4" presStyleCnt="5"/>
      <dgm:spPr>
        <a:solidFill>
          <a:srgbClr val="FF0000"/>
        </a:solidFill>
      </dgm:spPr>
    </dgm:pt>
    <dgm:pt modelId="{B720ABF9-C115-4F50-A77E-DEC619E2B9C9}" type="pres">
      <dgm:prSet presAssocID="{2864AC85-2454-4CCA-89E0-87CFF5505A5E}" presName="Child5" presStyleLbl="revTx" presStyleIdx="8" presStyleCnt="10" custScaleX="172323" custLinFactNeighborX="314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D4C813-8423-47B3-8E7B-0892F9C7EA54}" type="pres">
      <dgm:prSet presAssocID="{2864AC85-2454-4CCA-89E0-87CFF5505A5E}" presName="Parent5" presStyleLbl="revTx" presStyleIdx="9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12246D6-5261-43C2-A4E7-08A5398D854E}" srcId="{DB554515-CF62-44FF-A3B3-DD92C2366802}" destId="{E15BF7F5-3A3F-4443-A044-757A167B4B82}" srcOrd="0" destOrd="0" parTransId="{1A553B6F-B958-473B-A63F-10309E2F96F2}" sibTransId="{40176977-563C-43C0-8533-AC1817A57E6E}"/>
    <dgm:cxn modelId="{8807B1FE-C27F-4BD7-807A-65329D76D943}" type="presOf" srcId="{2864AC85-2454-4CCA-89E0-87CFF5505A5E}" destId="{E0D4C813-8423-47B3-8E7B-0892F9C7EA54}" srcOrd="0" destOrd="0" presId="urn:microsoft.com/office/officeart/2009/layout/CircleArrowProcess"/>
    <dgm:cxn modelId="{072EB00C-8322-405C-BFCB-3A873082EFF5}" type="presOf" srcId="{E67F5238-7308-44E6-BE5A-2E91FA6998C7}" destId="{3D3E3A2F-994E-42ED-96E0-040FFBCA996E}" srcOrd="0" destOrd="0" presId="urn:microsoft.com/office/officeart/2009/layout/CircleArrowProcess"/>
    <dgm:cxn modelId="{D3FCABFC-9B99-4009-ACD5-FC57C8D49419}" srcId="{2864AC85-2454-4CCA-89E0-87CFF5505A5E}" destId="{E7D407A5-45B4-4574-9AC2-B68D1CEF0E23}" srcOrd="0" destOrd="0" parTransId="{A3DF1A72-0D87-49F9-9CDE-12660408CFB9}" sibTransId="{09A312F7-014A-499E-8D07-21B81DDC4C37}"/>
    <dgm:cxn modelId="{4E8AA518-E8DA-4C12-8433-7BF0673EEF36}" type="presOf" srcId="{5BC9F35F-BBF3-4281-8ED1-410A17C6F140}" destId="{E888B64C-900A-40EE-A957-79829BA12C0B}" srcOrd="0" destOrd="0" presId="urn:microsoft.com/office/officeart/2009/layout/CircleArrowProcess"/>
    <dgm:cxn modelId="{A2F03BA3-BB80-41A0-A8F2-B5E7A20550F5}" type="presOf" srcId="{E7D407A5-45B4-4574-9AC2-B68D1CEF0E23}" destId="{B720ABF9-C115-4F50-A77E-DEC619E2B9C9}" srcOrd="0" destOrd="0" presId="urn:microsoft.com/office/officeart/2009/layout/CircleArrowProcess"/>
    <dgm:cxn modelId="{F7337DBC-A7D2-4E19-BD19-0391533044DF}" type="presOf" srcId="{FF6CE9F0-44F3-4FB8-B26C-7778E91219DF}" destId="{86C0ABD3-D902-4181-AD5F-B91E46AD67A4}" srcOrd="0" destOrd="0" presId="urn:microsoft.com/office/officeart/2009/layout/CircleArrowProcess"/>
    <dgm:cxn modelId="{62AD79B1-24F2-4B5E-AE18-D8DB80C02D92}" type="presOf" srcId="{031FA8E8-3ADD-4363-BC6F-9C46F1472985}" destId="{ADDC9E8E-07B1-47FD-8AAD-2B8F9E04E805}" srcOrd="0" destOrd="0" presId="urn:microsoft.com/office/officeart/2009/layout/CircleArrowProcess"/>
    <dgm:cxn modelId="{DFF99C28-8A21-4FCA-8999-A48FAC66C209}" type="presOf" srcId="{DB554515-CF62-44FF-A3B3-DD92C2366802}" destId="{2946DAB1-0B70-4838-A670-F03F953AB23F}" srcOrd="0" destOrd="0" presId="urn:microsoft.com/office/officeart/2009/layout/CircleArrowProcess"/>
    <dgm:cxn modelId="{5DFC132F-974F-4D01-A3B8-4EC1322D58CF}" srcId="{644DF160-BF33-4CE6-B83E-1EFF8A89D738}" destId="{7C817FB9-F0F8-4B8D-B81F-1FC9B59A664B}" srcOrd="1" destOrd="0" parTransId="{5E7AE97A-FDDC-4C07-A0D4-00BD1FEEC9B4}" sibTransId="{10E15A99-14B0-4B92-8DEF-305533E2EC6A}"/>
    <dgm:cxn modelId="{93946674-44F3-4CEE-ACA8-66FD02141BC3}" srcId="{7C817FB9-F0F8-4B8D-B81F-1FC9B59A664B}" destId="{E67F5238-7308-44E6-BE5A-2E91FA6998C7}" srcOrd="0" destOrd="0" parTransId="{7451A100-38C8-4606-8663-4FED59B42B9F}" sibTransId="{6FA66921-26FC-400B-8FFA-4EF4E067BBCB}"/>
    <dgm:cxn modelId="{54D4EB5F-01DD-41EB-9FED-16E25E6AC1BC}" type="presOf" srcId="{E15BF7F5-3A3F-4443-A044-757A167B4B82}" destId="{0147F17A-8FF5-4C6F-92F9-F27E274A4BC7}" srcOrd="0" destOrd="0" presId="urn:microsoft.com/office/officeart/2009/layout/CircleArrowProcess"/>
    <dgm:cxn modelId="{0789FB72-6E2D-461B-8B33-0C3C74FC9C31}" srcId="{5BC9F35F-BBF3-4281-8ED1-410A17C6F140}" destId="{031FA8E8-3ADD-4363-BC6F-9C46F1472985}" srcOrd="0" destOrd="0" parTransId="{CC382EA2-E128-41DB-98A6-288E8A6DA412}" sibTransId="{ED1F4B5C-3BAD-4EFE-8154-7600CD3180DE}"/>
    <dgm:cxn modelId="{54B206A3-940F-4729-B891-2EB900809A36}" srcId="{644DF160-BF33-4CE6-B83E-1EFF8A89D738}" destId="{2864AC85-2454-4CCA-89E0-87CFF5505A5E}" srcOrd="4" destOrd="0" parTransId="{D2B98B4C-4DC9-47ED-85CE-4DE240851A57}" sibTransId="{B285434E-DDE0-4B55-A6C5-57E3FE6E272D}"/>
    <dgm:cxn modelId="{8BF8290F-9F71-42CF-B812-9536D5CFFCAE}" type="presOf" srcId="{7C817FB9-F0F8-4B8D-B81F-1FC9B59A664B}" destId="{9B8510F8-BD42-43D1-9966-CF7F0B0E945E}" srcOrd="0" destOrd="0" presId="urn:microsoft.com/office/officeart/2009/layout/CircleArrowProcess"/>
    <dgm:cxn modelId="{BF7343F2-EBE3-4FFF-B52C-E59ACDC85755}" srcId="{FF6CE9F0-44F3-4FB8-B26C-7778E91219DF}" destId="{C699F1E0-C1FE-4A5A-9B0A-D866FC88341C}" srcOrd="0" destOrd="0" parTransId="{7796E5BD-7665-4274-A005-BCA30763C325}" sibTransId="{64BBD7AF-8678-4761-96FD-830C2B7EFE70}"/>
    <dgm:cxn modelId="{C21B7FDE-FEA8-4065-9442-E4D86B1F19A6}" type="presOf" srcId="{644DF160-BF33-4CE6-B83E-1EFF8A89D738}" destId="{10995E9C-3D82-44A0-9F60-9E42935211D3}" srcOrd="0" destOrd="0" presId="urn:microsoft.com/office/officeart/2009/layout/CircleArrowProcess"/>
    <dgm:cxn modelId="{815FBE4A-5FF1-4BE6-9EAD-92E46D03A71B}" type="presOf" srcId="{C699F1E0-C1FE-4A5A-9B0A-D866FC88341C}" destId="{16B576DB-78E3-429E-A474-BF927F81F27F}" srcOrd="0" destOrd="0" presId="urn:microsoft.com/office/officeart/2009/layout/CircleArrowProcess"/>
    <dgm:cxn modelId="{413FF3EB-95D4-4C5A-A8A7-7ACF7F9664EA}" srcId="{644DF160-BF33-4CE6-B83E-1EFF8A89D738}" destId="{5BC9F35F-BBF3-4281-8ED1-410A17C6F140}" srcOrd="3" destOrd="0" parTransId="{BBD751D2-97F8-4AED-A3BB-B6DB8EDD42AB}" sibTransId="{6AABDEA8-E632-4BB1-AD9A-74CC20A396EC}"/>
    <dgm:cxn modelId="{FE1BB585-47A2-4D40-B410-DF42EB8A7D7C}" srcId="{644DF160-BF33-4CE6-B83E-1EFF8A89D738}" destId="{FF6CE9F0-44F3-4FB8-B26C-7778E91219DF}" srcOrd="2" destOrd="0" parTransId="{7CF8A8FD-9253-4C42-AF63-E918AFF00490}" sibTransId="{76D1170F-3CD0-4D90-9952-83B85E392103}"/>
    <dgm:cxn modelId="{F023EB62-6777-4C54-9526-57ABD8F17BB4}" srcId="{644DF160-BF33-4CE6-B83E-1EFF8A89D738}" destId="{DB554515-CF62-44FF-A3B3-DD92C2366802}" srcOrd="0" destOrd="0" parTransId="{CCC40272-3528-435E-9B7D-79923CDB558A}" sibTransId="{FB566F12-3CCF-4333-BD13-9E205955EB8C}"/>
    <dgm:cxn modelId="{56CF6686-691F-41AA-A780-BEB1C33B7EE9}" type="presParOf" srcId="{10995E9C-3D82-44A0-9F60-9E42935211D3}" destId="{59AB3106-C6AB-4617-B249-BEECB6E0C340}" srcOrd="0" destOrd="0" presId="urn:microsoft.com/office/officeart/2009/layout/CircleArrowProcess"/>
    <dgm:cxn modelId="{B29006FE-BE6C-47F3-9F61-9E9C620FB514}" type="presParOf" srcId="{59AB3106-C6AB-4617-B249-BEECB6E0C340}" destId="{03F2D1DC-110D-42CB-896D-81C1A50A6CCA}" srcOrd="0" destOrd="0" presId="urn:microsoft.com/office/officeart/2009/layout/CircleArrowProcess"/>
    <dgm:cxn modelId="{6744C199-4AE7-4651-BC40-03D90EE92101}" type="presParOf" srcId="{10995E9C-3D82-44A0-9F60-9E42935211D3}" destId="{0147F17A-8FF5-4C6F-92F9-F27E274A4BC7}" srcOrd="1" destOrd="0" presId="urn:microsoft.com/office/officeart/2009/layout/CircleArrowProcess"/>
    <dgm:cxn modelId="{D126C3DF-2EC3-4F13-8027-E4970DB47C40}" type="presParOf" srcId="{10995E9C-3D82-44A0-9F60-9E42935211D3}" destId="{2946DAB1-0B70-4838-A670-F03F953AB23F}" srcOrd="2" destOrd="0" presId="urn:microsoft.com/office/officeart/2009/layout/CircleArrowProcess"/>
    <dgm:cxn modelId="{41FABEDF-275B-4CCE-83AC-39004D8D6CA4}" type="presParOf" srcId="{10995E9C-3D82-44A0-9F60-9E42935211D3}" destId="{30A81132-F123-4A19-82A6-9A85EF19A12B}" srcOrd="3" destOrd="0" presId="urn:microsoft.com/office/officeart/2009/layout/CircleArrowProcess"/>
    <dgm:cxn modelId="{AB25B0F1-25CB-41BB-A865-6884BDE4F95A}" type="presParOf" srcId="{30A81132-F123-4A19-82A6-9A85EF19A12B}" destId="{862FEBE5-5C89-45B7-AFB5-D557757F6785}" srcOrd="0" destOrd="0" presId="urn:microsoft.com/office/officeart/2009/layout/CircleArrowProcess"/>
    <dgm:cxn modelId="{670E28B3-26EE-456C-852C-354F4E782596}" type="presParOf" srcId="{10995E9C-3D82-44A0-9F60-9E42935211D3}" destId="{3D3E3A2F-994E-42ED-96E0-040FFBCA996E}" srcOrd="4" destOrd="0" presId="urn:microsoft.com/office/officeart/2009/layout/CircleArrowProcess"/>
    <dgm:cxn modelId="{62D41619-B6FC-4F23-89D4-23D46DDE7AF4}" type="presParOf" srcId="{10995E9C-3D82-44A0-9F60-9E42935211D3}" destId="{9B8510F8-BD42-43D1-9966-CF7F0B0E945E}" srcOrd="5" destOrd="0" presId="urn:microsoft.com/office/officeart/2009/layout/CircleArrowProcess"/>
    <dgm:cxn modelId="{19AC6118-5785-49C4-A25C-12A62CF2A861}" type="presParOf" srcId="{10995E9C-3D82-44A0-9F60-9E42935211D3}" destId="{85279C10-B5E5-4CB1-83C1-D9BEA545B7CB}" srcOrd="6" destOrd="0" presId="urn:microsoft.com/office/officeart/2009/layout/CircleArrowProcess"/>
    <dgm:cxn modelId="{15772C5E-F8D3-4941-B331-EB5D55EEBDEE}" type="presParOf" srcId="{85279C10-B5E5-4CB1-83C1-D9BEA545B7CB}" destId="{02DCA28E-485C-4BE4-A059-066C6D8E196B}" srcOrd="0" destOrd="0" presId="urn:microsoft.com/office/officeart/2009/layout/CircleArrowProcess"/>
    <dgm:cxn modelId="{1DCAF055-AFA7-4B1C-8BA7-57B5F0BA3AF8}" type="presParOf" srcId="{10995E9C-3D82-44A0-9F60-9E42935211D3}" destId="{16B576DB-78E3-429E-A474-BF927F81F27F}" srcOrd="7" destOrd="0" presId="urn:microsoft.com/office/officeart/2009/layout/CircleArrowProcess"/>
    <dgm:cxn modelId="{1F15E4C5-6AEA-4C29-8E0A-07D4F0B503C8}" type="presParOf" srcId="{10995E9C-3D82-44A0-9F60-9E42935211D3}" destId="{86C0ABD3-D902-4181-AD5F-B91E46AD67A4}" srcOrd="8" destOrd="0" presId="urn:microsoft.com/office/officeart/2009/layout/CircleArrowProcess"/>
    <dgm:cxn modelId="{B10619E3-09CC-4F46-A74B-EC20B9131A31}" type="presParOf" srcId="{10995E9C-3D82-44A0-9F60-9E42935211D3}" destId="{32AE2763-D1C5-4278-9919-37CE504B12B4}" srcOrd="9" destOrd="0" presId="urn:microsoft.com/office/officeart/2009/layout/CircleArrowProcess"/>
    <dgm:cxn modelId="{F8932BBE-6B10-453F-BB13-602669313952}" type="presParOf" srcId="{32AE2763-D1C5-4278-9919-37CE504B12B4}" destId="{B154924A-E964-4BBB-8D55-C5E73008B6F6}" srcOrd="0" destOrd="0" presId="urn:microsoft.com/office/officeart/2009/layout/CircleArrowProcess"/>
    <dgm:cxn modelId="{54D59E87-552D-4B64-A223-4B1A229D9C12}" type="presParOf" srcId="{10995E9C-3D82-44A0-9F60-9E42935211D3}" destId="{ADDC9E8E-07B1-47FD-8AAD-2B8F9E04E805}" srcOrd="10" destOrd="0" presId="urn:microsoft.com/office/officeart/2009/layout/CircleArrowProcess"/>
    <dgm:cxn modelId="{FFAEC522-AFE9-4C4F-9AC8-183FF73955B3}" type="presParOf" srcId="{10995E9C-3D82-44A0-9F60-9E42935211D3}" destId="{E888B64C-900A-40EE-A957-79829BA12C0B}" srcOrd="11" destOrd="0" presId="urn:microsoft.com/office/officeart/2009/layout/CircleArrowProcess"/>
    <dgm:cxn modelId="{ADDF7874-AE78-4912-9715-CCB10C4DFA81}" type="presParOf" srcId="{10995E9C-3D82-44A0-9F60-9E42935211D3}" destId="{4D4814E1-DCA2-4B01-A19E-0D7285DE4625}" srcOrd="12" destOrd="0" presId="urn:microsoft.com/office/officeart/2009/layout/CircleArrowProcess"/>
    <dgm:cxn modelId="{3A8EBA0A-936F-4F7D-A0FF-9C8A4F5913C6}" type="presParOf" srcId="{4D4814E1-DCA2-4B01-A19E-0D7285DE4625}" destId="{F6E30577-6654-49ED-93C6-94CDE290F3C2}" srcOrd="0" destOrd="0" presId="urn:microsoft.com/office/officeart/2009/layout/CircleArrowProcess"/>
    <dgm:cxn modelId="{901E0D40-2BE2-404A-9DF8-A1D7F48C7322}" type="presParOf" srcId="{10995E9C-3D82-44A0-9F60-9E42935211D3}" destId="{B720ABF9-C115-4F50-A77E-DEC619E2B9C9}" srcOrd="13" destOrd="0" presId="urn:microsoft.com/office/officeart/2009/layout/CircleArrowProcess"/>
    <dgm:cxn modelId="{E30F09B0-10FB-45DD-9DC0-215046EC066C}" type="presParOf" srcId="{10995E9C-3D82-44A0-9F60-9E42935211D3}" destId="{E0D4C813-8423-47B3-8E7B-0892F9C7EA54}" srcOrd="14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D1DC-110D-42CB-896D-81C1A50A6CCA}">
      <dsp:nvSpPr>
        <dsp:cNvPr id="0" name=""/>
        <dsp:cNvSpPr/>
      </dsp:nvSpPr>
      <dsp:spPr>
        <a:xfrm>
          <a:off x="2207592" y="0"/>
          <a:ext cx="1527054" cy="152713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7F17A-8FF5-4C6F-92F9-F27E274A4BC7}">
      <dsp:nvSpPr>
        <dsp:cNvPr id="0" name=""/>
        <dsp:cNvSpPr/>
      </dsp:nvSpPr>
      <dsp:spPr>
        <a:xfrm>
          <a:off x="3754758" y="453012"/>
          <a:ext cx="2451420" cy="6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Tabellenfunktionen</a:t>
          </a:r>
          <a:endParaRPr lang="de-DE" sz="1800" kern="1200" dirty="0"/>
        </a:p>
      </dsp:txBody>
      <dsp:txXfrm>
        <a:off x="3754758" y="453012"/>
        <a:ext cx="2451420" cy="607303"/>
      </dsp:txXfrm>
    </dsp:sp>
    <dsp:sp modelId="{2946DAB1-0B70-4838-A670-F03F953AB23F}">
      <dsp:nvSpPr>
        <dsp:cNvPr id="0" name=""/>
        <dsp:cNvSpPr/>
      </dsp:nvSpPr>
      <dsp:spPr>
        <a:xfrm>
          <a:off x="2544742" y="553079"/>
          <a:ext cx="852183" cy="4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1. Iteration</a:t>
          </a:r>
          <a:endParaRPr lang="de-DE" sz="1400" kern="1200" dirty="0"/>
        </a:p>
      </dsp:txBody>
      <dsp:txXfrm>
        <a:off x="2544742" y="553079"/>
        <a:ext cx="852183" cy="425901"/>
      </dsp:txXfrm>
    </dsp:sp>
    <dsp:sp modelId="{862FEBE5-5C89-45B7-AFB5-D557757F6785}">
      <dsp:nvSpPr>
        <dsp:cNvPr id="0" name=""/>
        <dsp:cNvSpPr/>
      </dsp:nvSpPr>
      <dsp:spPr>
        <a:xfrm>
          <a:off x="1783363" y="877435"/>
          <a:ext cx="1527054" cy="152713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E3A2F-994E-42ED-96E0-040FFBCA996E}">
      <dsp:nvSpPr>
        <dsp:cNvPr id="0" name=""/>
        <dsp:cNvSpPr/>
      </dsp:nvSpPr>
      <dsp:spPr>
        <a:xfrm>
          <a:off x="3686431" y="1368154"/>
          <a:ext cx="3685562" cy="6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Baum Interaktiv Funktionen</a:t>
          </a:r>
          <a:endParaRPr lang="de-DE" sz="1800" kern="1200" dirty="0"/>
        </a:p>
      </dsp:txBody>
      <dsp:txXfrm>
        <a:off x="3686431" y="1368154"/>
        <a:ext cx="3685562" cy="607303"/>
      </dsp:txXfrm>
    </dsp:sp>
    <dsp:sp modelId="{9B8510F8-BD42-43D1-9966-CF7F0B0E945E}">
      <dsp:nvSpPr>
        <dsp:cNvPr id="0" name=""/>
        <dsp:cNvSpPr/>
      </dsp:nvSpPr>
      <dsp:spPr>
        <a:xfrm>
          <a:off x="2118794" y="1432486"/>
          <a:ext cx="852183" cy="4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2.Iteration</a:t>
          </a:r>
          <a:endParaRPr lang="de-DE" sz="1400" kern="1200" dirty="0"/>
        </a:p>
      </dsp:txBody>
      <dsp:txXfrm>
        <a:off x="2118794" y="1432486"/>
        <a:ext cx="852183" cy="425901"/>
      </dsp:txXfrm>
    </dsp:sp>
    <dsp:sp modelId="{02DCA28E-485C-4BE4-A059-066C6D8E196B}">
      <dsp:nvSpPr>
        <dsp:cNvPr id="0" name=""/>
        <dsp:cNvSpPr/>
      </dsp:nvSpPr>
      <dsp:spPr>
        <a:xfrm>
          <a:off x="2207592" y="1758813"/>
          <a:ext cx="1527054" cy="152713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576DB-78E3-429E-A474-BF927F81F27F}">
      <dsp:nvSpPr>
        <dsp:cNvPr id="0" name=""/>
        <dsp:cNvSpPr/>
      </dsp:nvSpPr>
      <dsp:spPr>
        <a:xfrm>
          <a:off x="3655662" y="2211826"/>
          <a:ext cx="4635601" cy="6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Baum Automatisch Funktionen</a:t>
          </a:r>
          <a:endParaRPr lang="de-DE" sz="1800" kern="1200" dirty="0"/>
        </a:p>
      </dsp:txBody>
      <dsp:txXfrm>
        <a:off x="3655662" y="2211826"/>
        <a:ext cx="4635601" cy="607303"/>
      </dsp:txXfrm>
    </dsp:sp>
    <dsp:sp modelId="{86C0ABD3-D902-4181-AD5F-B91E46AD67A4}">
      <dsp:nvSpPr>
        <dsp:cNvPr id="0" name=""/>
        <dsp:cNvSpPr/>
      </dsp:nvSpPr>
      <dsp:spPr>
        <a:xfrm>
          <a:off x="2544742" y="2311400"/>
          <a:ext cx="852183" cy="4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3.Iteration</a:t>
          </a:r>
          <a:endParaRPr lang="de-DE" sz="1400" kern="1200" dirty="0"/>
        </a:p>
      </dsp:txBody>
      <dsp:txXfrm>
        <a:off x="2544742" y="2311400"/>
        <a:ext cx="852183" cy="425901"/>
      </dsp:txXfrm>
    </dsp:sp>
    <dsp:sp modelId="{B154924A-E964-4BBB-8D55-C5E73008B6F6}">
      <dsp:nvSpPr>
        <dsp:cNvPr id="0" name=""/>
        <dsp:cNvSpPr/>
      </dsp:nvSpPr>
      <dsp:spPr>
        <a:xfrm>
          <a:off x="1783363" y="2637727"/>
          <a:ext cx="1527054" cy="152713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C9E8E-07B1-47FD-8AAD-2B8F9E04E805}">
      <dsp:nvSpPr>
        <dsp:cNvPr id="0" name=""/>
        <dsp:cNvSpPr/>
      </dsp:nvSpPr>
      <dsp:spPr>
        <a:xfrm>
          <a:off x="3647289" y="3091233"/>
          <a:ext cx="1835663" cy="6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Regeldarstellung</a:t>
          </a:r>
          <a:endParaRPr lang="de-DE" sz="1800" kern="1200" dirty="0"/>
        </a:p>
      </dsp:txBody>
      <dsp:txXfrm>
        <a:off x="3647289" y="3091233"/>
        <a:ext cx="1835663" cy="607303"/>
      </dsp:txXfrm>
    </dsp:sp>
    <dsp:sp modelId="{E888B64C-900A-40EE-A957-79829BA12C0B}">
      <dsp:nvSpPr>
        <dsp:cNvPr id="0" name=""/>
        <dsp:cNvSpPr/>
      </dsp:nvSpPr>
      <dsp:spPr>
        <a:xfrm>
          <a:off x="2118794" y="3190807"/>
          <a:ext cx="852183" cy="4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4.Iteration</a:t>
          </a:r>
          <a:endParaRPr lang="de-DE" sz="1400" kern="1200" dirty="0"/>
        </a:p>
      </dsp:txBody>
      <dsp:txXfrm>
        <a:off x="2118794" y="3190807"/>
        <a:ext cx="852183" cy="425901"/>
      </dsp:txXfrm>
    </dsp:sp>
    <dsp:sp modelId="{F6E30577-6654-49ED-93C6-94CDE290F3C2}">
      <dsp:nvSpPr>
        <dsp:cNvPr id="0" name=""/>
        <dsp:cNvSpPr/>
      </dsp:nvSpPr>
      <dsp:spPr>
        <a:xfrm>
          <a:off x="2316156" y="3616708"/>
          <a:ext cx="1311932" cy="1312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0ABF9-C115-4F50-A77E-DEC619E2B9C9}">
      <dsp:nvSpPr>
        <dsp:cNvPr id="0" name=""/>
        <dsp:cNvSpPr/>
      </dsp:nvSpPr>
      <dsp:spPr>
        <a:xfrm>
          <a:off x="3689332" y="3979513"/>
          <a:ext cx="1577596" cy="6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Feinschliff</a:t>
          </a:r>
          <a:endParaRPr lang="de-DE" sz="1800" kern="1200" dirty="0"/>
        </a:p>
      </dsp:txBody>
      <dsp:txXfrm>
        <a:off x="3689332" y="3979513"/>
        <a:ext cx="1577596" cy="607303"/>
      </dsp:txXfrm>
    </dsp:sp>
    <dsp:sp modelId="{E0D4C813-8423-47B3-8E7B-0892F9C7EA54}">
      <dsp:nvSpPr>
        <dsp:cNvPr id="0" name=""/>
        <dsp:cNvSpPr/>
      </dsp:nvSpPr>
      <dsp:spPr>
        <a:xfrm>
          <a:off x="2544742" y="4070214"/>
          <a:ext cx="852183" cy="4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5. Iteration</a:t>
          </a:r>
          <a:endParaRPr lang="de-DE" sz="1400" kern="1200" dirty="0"/>
        </a:p>
      </dsp:txBody>
      <dsp:txXfrm>
        <a:off x="2544742" y="4070214"/>
        <a:ext cx="852183" cy="425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A1BEC-CCA7-426D-A29F-A348135CE34A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DDB79-7B9D-4F34-B428-9A2A29E6B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21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Abhängigkeit der aufeinanderfolgenden Iterationen!!!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DDB79-7B9D-4F34-B428-9A2A29E6B3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38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buNone/>
            </a:pPr>
            <a:r>
              <a:rPr lang="en" dirty="0" smtClean="0"/>
              <a:t>Story Cards von mir</a:t>
            </a:r>
          </a:p>
          <a:p>
            <a:pPr lvl="0" rtl="0">
              <a:buNone/>
            </a:pPr>
            <a:r>
              <a:rPr lang="en" dirty="0" smtClean="0"/>
              <a:t>Task Cards von technischer Leitung</a:t>
            </a:r>
          </a:p>
          <a:p>
            <a:pPr>
              <a:buNone/>
            </a:pPr>
            <a:r>
              <a:rPr lang="en" dirty="0" smtClean="0"/>
              <a:t>nach der implementierung durch mich getestet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7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9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buNone/>
            </a:pPr>
            <a:r>
              <a:rPr lang="en" dirty="0" smtClean="0"/>
              <a:t>Automatisierte Komponententests durch Entwickler</a:t>
            </a:r>
          </a:p>
          <a:p>
            <a:pPr lvl="0" rtl="0">
              <a:buNone/>
            </a:pPr>
            <a:r>
              <a:rPr lang="en" dirty="0" smtClean="0"/>
              <a:t>Black-Box-Testing - händisches Testen der Story Cards</a:t>
            </a:r>
          </a:p>
          <a:p>
            <a:pPr lvl="0" rtl="0">
              <a:buNone/>
            </a:pPr>
            <a:r>
              <a:rPr lang="en" dirty="0" smtClean="0"/>
              <a:t>Zuerst durch das programm durchgeklickt, dann story cards stati in testing geändert und die anforderungen geprüft, bei erfolg status auf verified gesetzt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4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0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28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80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6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8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6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2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1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57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75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0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4260-464C-4ADE-A3C5-34D8E90E45A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263A-B394-44FA-837C-1607FF50C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5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/>
          <a:lstStyle/>
          <a:p>
            <a:r>
              <a:rPr lang="de-DE" dirty="0" smtClean="0"/>
              <a:t>Software Engineering II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10196" y="3650481"/>
            <a:ext cx="9144000" cy="2112640"/>
          </a:xfrm>
        </p:spPr>
        <p:txBody>
          <a:bodyPr>
            <a:normAutofit fontScale="92500" lnSpcReduction="10000"/>
          </a:bodyPr>
          <a:lstStyle/>
          <a:p>
            <a:r>
              <a:rPr lang="de-DE" sz="3600" dirty="0" smtClean="0"/>
              <a:t>Präsentation Projekt „Entscheidungsbaum“</a:t>
            </a:r>
          </a:p>
          <a:p>
            <a:endParaRPr lang="de-DE" dirty="0" smtClean="0"/>
          </a:p>
          <a:p>
            <a:r>
              <a:rPr lang="de-DE" dirty="0" smtClean="0"/>
              <a:t>Von Alexander Landmann, Arne Krawielitzki, </a:t>
            </a:r>
          </a:p>
          <a:p>
            <a:r>
              <a:rPr lang="de-DE" dirty="0" smtClean="0"/>
              <a:t>Engin Yilmaz, Jan Zimmer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7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Google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Versionsverwaltung (SVN)</a:t>
            </a:r>
          </a:p>
          <a:p>
            <a:endParaRPr lang="de-DE" dirty="0" smtClean="0"/>
          </a:p>
          <a:p>
            <a:r>
              <a:rPr lang="de-DE" dirty="0" smtClean="0"/>
              <a:t>Ticketsystem für StoryCards &amp; TaskCards</a:t>
            </a:r>
          </a:p>
          <a:p>
            <a:endParaRPr lang="de-DE" dirty="0" smtClean="0"/>
          </a:p>
          <a:p>
            <a:r>
              <a:rPr lang="de-DE" dirty="0" smtClean="0"/>
              <a:t>Gute Planung des Entwicklungsprozesses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06.06.2013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 - Iterationen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476620"/>
              </p:ext>
            </p:extLst>
          </p:nvPr>
        </p:nvGraphicFramePr>
        <p:xfrm>
          <a:off x="457200" y="1196752"/>
          <a:ext cx="8291264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06.06.2013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6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Task Prozess</a:t>
            </a:r>
          </a:p>
          <a:p>
            <a:r>
              <a:rPr lang="de-DE" dirty="0" err="1" smtClean="0"/>
              <a:t>Coding</a:t>
            </a:r>
            <a:r>
              <a:rPr lang="de-DE" dirty="0" smtClean="0"/>
              <a:t> Standards</a:t>
            </a:r>
          </a:p>
          <a:p>
            <a:r>
              <a:rPr lang="de-DE" dirty="0" smtClean="0"/>
              <a:t>Verwendete Bibliotheken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06.06.2013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2628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2656"/>
            <a:ext cx="2438400" cy="24384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06.06.2013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1920240" cy="18288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68960"/>
            <a:ext cx="2767395" cy="213484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068960"/>
            <a:ext cx="27527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06.06.2013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280920" cy="40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Angewandte Agile 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Pair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err="1" smtClean="0"/>
              <a:t>Coding</a:t>
            </a:r>
            <a:r>
              <a:rPr lang="de-DE" dirty="0" smtClean="0"/>
              <a:t> Standards</a:t>
            </a:r>
          </a:p>
          <a:p>
            <a:r>
              <a:rPr lang="de-DE" dirty="0" err="1" smtClean="0"/>
              <a:t>Standup</a:t>
            </a:r>
            <a:r>
              <a:rPr lang="de-DE" dirty="0" smtClean="0"/>
              <a:t> Meetings</a:t>
            </a:r>
          </a:p>
          <a:p>
            <a:r>
              <a:rPr lang="de-DE" dirty="0" smtClean="0"/>
              <a:t>Sprints (Iterationen)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06.06.2013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12776"/>
            <a:ext cx="613706" cy="8094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12776"/>
            <a:ext cx="3862617" cy="26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146888"/>
              </p:ext>
            </p:extLst>
          </p:nvPr>
        </p:nvGraphicFramePr>
        <p:xfrm>
          <a:off x="457200" y="1744217"/>
          <a:ext cx="7859216" cy="4133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504"/>
                <a:gridCol w="1728192"/>
                <a:gridCol w="1584176"/>
                <a:gridCol w="1656184"/>
                <a:gridCol w="1440160"/>
              </a:tblGrid>
              <a:tr h="87230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Arne Krawielitzki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Alexander</a:t>
                      </a:r>
                      <a:r>
                        <a:rPr lang="de-DE" baseline="0" dirty="0" smtClean="0"/>
                        <a:t> Landmann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Engin Yilmaz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Jan Zimmer</a:t>
                      </a:r>
                      <a:endParaRPr lang="de-DE" dirty="0"/>
                    </a:p>
                  </a:txBody>
                  <a:tcPr anchor="ctr"/>
                </a:tc>
              </a:tr>
              <a:tr h="872303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Projekt-</a:t>
                      </a:r>
                    </a:p>
                    <a:p>
                      <a:r>
                        <a:rPr lang="de-DE" dirty="0" err="1" smtClean="0"/>
                        <a:t>management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</a:tr>
              <a:tr h="872303">
                <a:tc>
                  <a:txBody>
                    <a:bodyPr/>
                    <a:lstStyle/>
                    <a:p>
                      <a:r>
                        <a:rPr lang="de-DE" dirty="0" smtClean="0"/>
                        <a:t>Technische</a:t>
                      </a:r>
                      <a:r>
                        <a:rPr lang="de-DE" baseline="0" dirty="0" smtClean="0"/>
                        <a:t> Leitung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</a:tr>
              <a:tr h="505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GUI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</a:tr>
              <a:tr h="505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Entwicklung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</a:tr>
              <a:tr h="505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11" y="2816354"/>
            <a:ext cx="403705" cy="3966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88911"/>
            <a:ext cx="403705" cy="39662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11" y="3658928"/>
            <a:ext cx="403705" cy="3966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11" y="4912569"/>
            <a:ext cx="403705" cy="39662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79" y="4912569"/>
            <a:ext cx="403705" cy="39662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655" y="4912569"/>
            <a:ext cx="403705" cy="39662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95" y="4417357"/>
            <a:ext cx="403705" cy="39662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95" y="5416625"/>
            <a:ext cx="403705" cy="396622"/>
          </a:xfrm>
          <a:prstGeom prst="rect">
            <a:avLst/>
          </a:prstGeom>
        </p:spPr>
      </p:pic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13C-E176-4CCE-9EA4-FE09B73572EF}" type="datetime1">
              <a:rPr lang="de-DE" smtClean="0"/>
              <a:t>06.06.2013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16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79" y="4451412"/>
            <a:ext cx="403705" cy="39662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655" y="4451412"/>
            <a:ext cx="403705" cy="3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Code.google.com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Users\AlexanderLandmann\Dropbox\Projekte\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2" y="1628800"/>
            <a:ext cx="9036038" cy="508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Users\AlexanderLandmann\Dropbox\Projekte\Fo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8" y="2105472"/>
            <a:ext cx="897464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Ticketsystem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Users\AlexanderLandmann\Dropbox\Projekte\Ablau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3039"/>
            <a:ext cx="9144000" cy="505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Designphase</a:t>
            </a:r>
          </a:p>
          <a:p>
            <a:r>
              <a:rPr lang="de-DE" dirty="0" smtClean="0"/>
              <a:t>Implementierungsphase</a:t>
            </a:r>
          </a:p>
          <a:p>
            <a:r>
              <a:rPr lang="de-DE" dirty="0" smtClean="0"/>
              <a:t>Testphase</a:t>
            </a:r>
          </a:p>
          <a:p>
            <a:r>
              <a:rPr lang="de-DE" dirty="0" smtClean="0"/>
              <a:t>Programmvorstellung</a:t>
            </a:r>
          </a:p>
          <a:p>
            <a:r>
              <a:rPr lang="de-DE" dirty="0" smtClean="0"/>
              <a:t>Fazit /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Testphase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Users\AlexanderLandmann\Dropbox\Projekte\GR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3" y="1628799"/>
            <a:ext cx="8963221" cy="511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Programmvorstellung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 Zimmer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43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Programmvorstellung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563"/>
            <a:ext cx="8229600" cy="2975237"/>
          </a:xfrm>
        </p:spPr>
      </p:pic>
    </p:spTree>
    <p:extLst>
      <p:ext uri="{BB962C8B-B14F-4D97-AF65-F5344CB8AC3E}">
        <p14:creationId xmlns:p14="http://schemas.microsoft.com/office/powerpoint/2010/main" val="190810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Erfahrungen mit </a:t>
            </a:r>
            <a:r>
              <a:rPr lang="de-DE" dirty="0" err="1" smtClean="0"/>
              <a:t>Versionkontrollsystem</a:t>
            </a:r>
            <a:r>
              <a:rPr lang="de-DE" dirty="0" smtClean="0"/>
              <a:t> (SVN)</a:t>
            </a:r>
          </a:p>
          <a:p>
            <a:endParaRPr lang="de-DE" dirty="0"/>
          </a:p>
          <a:p>
            <a:r>
              <a:rPr lang="de-DE" dirty="0" smtClean="0"/>
              <a:t>Gute Organisation über Google Code und Groups</a:t>
            </a:r>
          </a:p>
          <a:p>
            <a:endParaRPr lang="de-DE" dirty="0"/>
          </a:p>
          <a:p>
            <a:r>
              <a:rPr lang="de-DE" dirty="0" smtClean="0"/>
              <a:t>Viele Treffen trotz </a:t>
            </a:r>
            <a:r>
              <a:rPr lang="de-DE" smtClean="0"/>
              <a:t>unterschiedlicher Standorte</a:t>
            </a:r>
          </a:p>
          <a:p>
            <a:endParaRPr lang="de-DE" dirty="0"/>
          </a:p>
          <a:p>
            <a:r>
              <a:rPr lang="de-DE" dirty="0" smtClean="0"/>
              <a:t>Problem mit Bibliotheken</a:t>
            </a:r>
          </a:p>
          <a:p>
            <a:endParaRPr lang="de-DE" dirty="0"/>
          </a:p>
          <a:p>
            <a:r>
              <a:rPr lang="de-DE" dirty="0" smtClean="0"/>
              <a:t>Zeitknappheit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5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Regeldarstellung</a:t>
            </a:r>
          </a:p>
          <a:p>
            <a:endParaRPr lang="de-DE" dirty="0"/>
          </a:p>
          <a:p>
            <a:r>
              <a:rPr lang="de-DE" dirty="0" smtClean="0"/>
              <a:t>Split-Werte einstellen</a:t>
            </a:r>
          </a:p>
          <a:p>
            <a:endParaRPr lang="de-DE" dirty="0"/>
          </a:p>
          <a:p>
            <a:r>
              <a:rPr lang="de-DE" dirty="0" smtClean="0"/>
              <a:t>Bugfixing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36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Aufmerksamkeit.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2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Designphase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04580"/>
            <a:ext cx="3528392" cy="6068836"/>
          </a:xfrm>
        </p:spPr>
      </p:pic>
      <p:sp>
        <p:nvSpPr>
          <p:cNvPr id="8" name="Textfeld 7"/>
          <p:cNvSpPr txBox="1"/>
          <p:nvPr/>
        </p:nvSpPr>
        <p:spPr>
          <a:xfrm>
            <a:off x="323528" y="1844824"/>
            <a:ext cx="50405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3200" dirty="0" smtClean="0"/>
              <a:t>MVVM </a:t>
            </a:r>
            <a:r>
              <a:rPr lang="de-DE" sz="3200" dirty="0" smtClean="0">
                <a:sym typeface="Wingdings" pitchFamily="2" charset="2"/>
              </a:rPr>
              <a:t>&lt;--&gt; Mehrschichten Architektur</a:t>
            </a:r>
            <a:endParaRPr lang="de-DE" sz="3200" dirty="0" smtClean="0"/>
          </a:p>
          <a:p>
            <a:endParaRPr lang="de-DE" sz="3200" dirty="0" smtClean="0"/>
          </a:p>
          <a:p>
            <a:pPr marL="285750" indent="-285750">
              <a:buFontTx/>
              <a:buChar char="-"/>
            </a:pPr>
            <a:r>
              <a:rPr lang="de-DE" sz="3200" dirty="0" smtClean="0"/>
              <a:t>5 Schichten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5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Designphase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496" y="1600200"/>
            <a:ext cx="4176464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 smtClean="0"/>
              <a:t>Darstellungschicht</a:t>
            </a:r>
            <a:endParaRPr lang="de-DE" sz="2400" b="1" dirty="0" smtClean="0"/>
          </a:p>
          <a:p>
            <a:pPr marL="0" indent="0">
              <a:buNone/>
            </a:pPr>
            <a:endParaRPr lang="de-DE" sz="2400" b="1" dirty="0" smtClean="0"/>
          </a:p>
          <a:p>
            <a:r>
              <a:rPr lang="de-DE" sz="2400" dirty="0" smtClean="0"/>
              <a:t>MVVM (Model View </a:t>
            </a:r>
            <a:r>
              <a:rPr lang="de-DE" sz="2400" dirty="0" err="1" smtClean="0"/>
              <a:t>Viewmodel</a:t>
            </a:r>
            <a:r>
              <a:rPr lang="de-DE" sz="2400" dirty="0" smtClean="0"/>
              <a:t>)</a:t>
            </a:r>
          </a:p>
          <a:p>
            <a:endParaRPr lang="de-DE" sz="2400" dirty="0" smtClean="0"/>
          </a:p>
          <a:p>
            <a:r>
              <a:rPr lang="de-DE" sz="2400" dirty="0" smtClean="0"/>
              <a:t>XAML = Beschreibung der GUI (View)</a:t>
            </a:r>
          </a:p>
          <a:p>
            <a:r>
              <a:rPr lang="de-DE" sz="2400" dirty="0" smtClean="0"/>
              <a:t>GUI-Implementierung (Modell)</a:t>
            </a:r>
          </a:p>
          <a:p>
            <a:endParaRPr lang="de-DE" sz="2400" dirty="0" smtClean="0"/>
          </a:p>
          <a:p>
            <a:r>
              <a:rPr lang="de-DE" sz="2400" dirty="0" smtClean="0"/>
              <a:t>XAML Binding auf Feld in Modell -&gt; Abrufen aus Logik</a:t>
            </a:r>
            <a:endParaRPr lang="de-DE" sz="2400" dirty="0"/>
          </a:p>
          <a:p>
            <a:endParaRPr lang="de-DE" sz="2400" dirty="0"/>
          </a:p>
        </p:txBody>
      </p:sp>
      <p:pic>
        <p:nvPicPr>
          <p:cNvPr id="4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19" y="1876527"/>
            <a:ext cx="5800817" cy="9977409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04139" y="1988840"/>
            <a:ext cx="5032357" cy="2716839"/>
          </a:xfrm>
          <a:prstGeom prst="rect">
            <a:avLst/>
          </a:prstGeom>
          <a:solidFill>
            <a:srgbClr val="FFFF00">
              <a:alpha val="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600200"/>
            <a:ext cx="4067944" cy="4525963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Logik-Schicht</a:t>
            </a:r>
            <a:endParaRPr lang="de-DE" b="1" dirty="0"/>
          </a:p>
          <a:p>
            <a:endParaRPr lang="de-DE" dirty="0" smtClean="0"/>
          </a:p>
          <a:p>
            <a:r>
              <a:rPr lang="de-DE" dirty="0"/>
              <a:t>Programmsteuerung</a:t>
            </a:r>
          </a:p>
          <a:p>
            <a:r>
              <a:rPr lang="de-DE" dirty="0" smtClean="0"/>
              <a:t>Abfragen durchleiten</a:t>
            </a:r>
          </a:p>
        </p:txBody>
      </p:sp>
      <p:pic>
        <p:nvPicPr>
          <p:cNvPr id="4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19" y="-859777"/>
            <a:ext cx="5800817" cy="997740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de-DE" dirty="0" smtClean="0"/>
              <a:t>Designphase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04139" y="1916832"/>
            <a:ext cx="5032357" cy="2952328"/>
          </a:xfrm>
          <a:prstGeom prst="rect">
            <a:avLst/>
          </a:prstGeom>
          <a:solidFill>
            <a:srgbClr val="FFFF00">
              <a:alpha val="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Designphase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2" y="1196752"/>
            <a:ext cx="8992515" cy="4896544"/>
          </a:xfrm>
        </p:spPr>
      </p:pic>
      <p:cxnSp>
        <p:nvCxnSpPr>
          <p:cNvPr id="6" name="Gerade Verbindung 5"/>
          <p:cNvCxnSpPr/>
          <p:nvPr/>
        </p:nvCxnSpPr>
        <p:spPr>
          <a:xfrm>
            <a:off x="4499992" y="3933056"/>
            <a:ext cx="0" cy="2736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691680" y="594928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Logik zum Verarbeiten und Zugriff der </a:t>
            </a:r>
            <a:r>
              <a:rPr lang="de-DE" b="1" dirty="0" smtClean="0"/>
              <a:t>Tabellendaten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572000" y="594928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Logik zum Verarbeiten und Zugriff der </a:t>
            </a:r>
            <a:r>
              <a:rPr lang="de-DE" b="1" dirty="0" smtClean="0"/>
              <a:t>Baumdaten</a:t>
            </a:r>
          </a:p>
        </p:txBody>
      </p:sp>
      <p:cxnSp>
        <p:nvCxnSpPr>
          <p:cNvPr id="11" name="Gerade Verbindung 10"/>
          <p:cNvCxnSpPr/>
          <p:nvPr/>
        </p:nvCxnSpPr>
        <p:spPr>
          <a:xfrm flipV="1">
            <a:off x="4932040" y="2528029"/>
            <a:ext cx="792088" cy="468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652120" y="220486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Logik zur Allgemeinen Steuerung (z.B. Ansichtswechsel)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763688" y="206142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Logik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600200"/>
            <a:ext cx="3888432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Datenhaltung/ Datenzugriffsschicht</a:t>
            </a:r>
          </a:p>
          <a:p>
            <a:endParaRPr lang="de-DE" dirty="0"/>
          </a:p>
          <a:p>
            <a:r>
              <a:rPr lang="de-DE" dirty="0" smtClean="0"/>
              <a:t>Tabellendaten in DB</a:t>
            </a:r>
          </a:p>
          <a:p>
            <a:r>
              <a:rPr lang="de-DE" dirty="0" smtClean="0"/>
              <a:t>Zugriffsklasse für Zugriff per SQL</a:t>
            </a:r>
          </a:p>
          <a:p>
            <a:endParaRPr lang="de-DE" dirty="0"/>
          </a:p>
          <a:p>
            <a:r>
              <a:rPr lang="de-DE" dirty="0" smtClean="0"/>
              <a:t>Baumdaten im RAM</a:t>
            </a:r>
            <a:endParaRPr lang="de-DE" dirty="0"/>
          </a:p>
        </p:txBody>
      </p:sp>
      <p:pic>
        <p:nvPicPr>
          <p:cNvPr id="4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19" y="-2691680"/>
            <a:ext cx="5800817" cy="997740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004139" y="2996952"/>
            <a:ext cx="5032357" cy="3744416"/>
          </a:xfrm>
          <a:prstGeom prst="rect">
            <a:avLst/>
          </a:prstGeom>
          <a:solidFill>
            <a:srgbClr val="FFFF00">
              <a:alpha val="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de-DE" dirty="0" smtClean="0"/>
              <a:t>Designphase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3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Implementierungsphase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Engin Yilmaz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7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Was haben wir verwendet?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0EC-42C3-4C26-BD6C-A5BF40874317}" type="datetime1">
              <a:rPr lang="de-DE" smtClean="0"/>
              <a:t>06.06.2013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E771-0B21-4449-9013-6474E27983A0}" type="slidenum">
              <a:rPr lang="de-DE" smtClean="0"/>
              <a:t>9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Tools für </a:t>
            </a:r>
            <a:r>
              <a:rPr lang="de-DE" dirty="0" smtClean="0"/>
              <a:t>Projektmanagement/Organisation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1440160" cy="14401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45185"/>
            <a:ext cx="2628900" cy="10477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152395"/>
            <a:ext cx="2952328" cy="144054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90" y="4875238"/>
            <a:ext cx="1949202" cy="19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Bildschirmpräsentation (4:3)</PresentationFormat>
  <Paragraphs>133</Paragraphs>
  <Slides>25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Software Engineering II</vt:lpstr>
      <vt:lpstr>Inhalt</vt:lpstr>
      <vt:lpstr>Designphase</vt:lpstr>
      <vt:lpstr>Designphase</vt:lpstr>
      <vt:lpstr>Designphase</vt:lpstr>
      <vt:lpstr>Designphase</vt:lpstr>
      <vt:lpstr>Designphase</vt:lpstr>
      <vt:lpstr>Implementierungsphase</vt:lpstr>
      <vt:lpstr>Was haben wir verwendet?</vt:lpstr>
      <vt:lpstr>Google Code</vt:lpstr>
      <vt:lpstr>Meilensteine - Iterationen</vt:lpstr>
      <vt:lpstr>Forum</vt:lpstr>
      <vt:lpstr>PowerPoint-Präsentation</vt:lpstr>
      <vt:lpstr>PowerPoint-Präsentation</vt:lpstr>
      <vt:lpstr>Angewandte Agile Methoden</vt:lpstr>
      <vt:lpstr>Aufgabenverteilung</vt:lpstr>
      <vt:lpstr>Code.google.com</vt:lpstr>
      <vt:lpstr>Forum</vt:lpstr>
      <vt:lpstr>Ticketsystem</vt:lpstr>
      <vt:lpstr>Testphase</vt:lpstr>
      <vt:lpstr>Programmvorstellung</vt:lpstr>
      <vt:lpstr>Programmvorstellung</vt:lpstr>
      <vt:lpstr>Fazit</vt:lpstr>
      <vt:lpstr>Ausblick</vt:lpstr>
      <vt:lpstr>Vielen Dank für Ihre Aufmerksamkeit.</vt:lpstr>
    </vt:vector>
  </TitlesOfParts>
  <Company>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II</dc:title>
  <dc:creator>Krawielitzki, Arne</dc:creator>
  <cp:lastModifiedBy>Krawielitzki, Arne</cp:lastModifiedBy>
  <cp:revision>21</cp:revision>
  <dcterms:created xsi:type="dcterms:W3CDTF">2013-06-05T17:06:57Z</dcterms:created>
  <dcterms:modified xsi:type="dcterms:W3CDTF">2013-06-06T09:11:04Z</dcterms:modified>
</cp:coreProperties>
</file>