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  <a:srgbClr val="1287C3"/>
    <a:srgbClr val="609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4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5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76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9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6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2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42A9-4D69-08C1-4D1F-0F94B818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87" y="1066391"/>
            <a:ext cx="4719484" cy="264132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r>
              <a:rPr lang="en-US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</a:t>
            </a:r>
            <a:br>
              <a:rPr lang="en-US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br>
              <a:rPr lang="en-US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DEVLOPMENT </a:t>
            </a:r>
            <a:endParaRPr lang="en-IN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34F02-8C9C-69F4-2F71-5256D661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19" y="945200"/>
            <a:ext cx="5214136" cy="4079084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B/>
          </a:sp3d>
        </p:spPr>
      </p:pic>
    </p:spTree>
    <p:extLst>
      <p:ext uri="{BB962C8B-B14F-4D97-AF65-F5344CB8AC3E}">
        <p14:creationId xmlns:p14="http://schemas.microsoft.com/office/powerpoint/2010/main" val="100175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42A9-4D69-08C1-4D1F-0F94B818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3" y="275303"/>
            <a:ext cx="10648336" cy="136668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Oswald Bold"/>
              </a:rPr>
              <a:t>FRONT-</a:t>
            </a:r>
            <a:r>
              <a:rPr lang="en-US" sz="4800" dirty="0">
                <a:solidFill>
                  <a:srgbClr val="1287C3"/>
                </a:solidFill>
                <a:latin typeface="Oswald Bold"/>
              </a:rPr>
              <a:t>END DEVELOPER</a:t>
            </a:r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D48413-F560-76DE-CB16-1329529E35A8}"/>
              </a:ext>
            </a:extLst>
          </p:cNvPr>
          <p:cNvSpPr txBox="1">
            <a:spLocks/>
          </p:cNvSpPr>
          <p:nvPr/>
        </p:nvSpPr>
        <p:spPr>
          <a:xfrm>
            <a:off x="2541638" y="196236"/>
            <a:ext cx="10648336" cy="26895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C22F7-AF7F-30BD-A331-E791CADF9CA6}"/>
              </a:ext>
            </a:extLst>
          </p:cNvPr>
          <p:cNvSpPr txBox="1"/>
          <p:nvPr/>
        </p:nvSpPr>
        <p:spPr>
          <a:xfrm>
            <a:off x="3195483" y="1254551"/>
            <a:ext cx="8057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 end developers also have to make sure the website looks good on all devices (phones, tablets, and computer screens).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7524E-5A69-452F-BF64-087829A6DA42}"/>
              </a:ext>
            </a:extLst>
          </p:cNvPr>
          <p:cNvSpPr txBox="1"/>
          <p:nvPr/>
        </p:nvSpPr>
        <p:spPr>
          <a:xfrm>
            <a:off x="5810862" y="2606532"/>
            <a:ext cx="446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FRAMEWORK &amp; LANGUAGES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9A6F0E-CB50-0AA9-47E0-A0F45A53F056}"/>
              </a:ext>
            </a:extLst>
          </p:cNvPr>
          <p:cNvSpPr/>
          <p:nvPr/>
        </p:nvSpPr>
        <p:spPr>
          <a:xfrm>
            <a:off x="5810862" y="3152836"/>
            <a:ext cx="5515897" cy="3137650"/>
          </a:xfrm>
          <a:prstGeom prst="roundRect">
            <a:avLst/>
          </a:prstGeom>
          <a:solidFill>
            <a:srgbClr val="30AC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7F3FA-8715-F4DB-39FD-1AA542ECEE9A}"/>
              </a:ext>
            </a:extLst>
          </p:cNvPr>
          <p:cNvSpPr txBox="1"/>
          <p:nvPr/>
        </p:nvSpPr>
        <p:spPr>
          <a:xfrm>
            <a:off x="8844119" y="3335266"/>
            <a:ext cx="186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HTML</a:t>
            </a: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CSS</a:t>
            </a:r>
          </a:p>
          <a:p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JAVASCRIPT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05A1AB-C9BF-98D8-A1DE-B0A473DE373E}"/>
              </a:ext>
            </a:extLst>
          </p:cNvPr>
          <p:cNvSpPr/>
          <p:nvPr/>
        </p:nvSpPr>
        <p:spPr>
          <a:xfrm>
            <a:off x="2005780" y="373626"/>
            <a:ext cx="1071715" cy="462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0A13-D041-20BD-1235-FD0BB871252A}"/>
              </a:ext>
            </a:extLst>
          </p:cNvPr>
          <p:cNvSpPr txBox="1"/>
          <p:nvPr/>
        </p:nvSpPr>
        <p:spPr>
          <a:xfrm>
            <a:off x="6228741" y="3335266"/>
            <a:ext cx="1661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REACTJS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ANGULER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BOOTSTRAP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VIEW JS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JQUERY</a:t>
            </a:r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ADB045A3-FFA7-2317-E978-9B32337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467" y="2680890"/>
            <a:ext cx="334089" cy="3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7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42A9-4D69-08C1-4D1F-0F94B818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3" y="275303"/>
            <a:ext cx="10648336" cy="136668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Oswald Bold"/>
              </a:rPr>
              <a:t>BACK-</a:t>
            </a:r>
            <a:r>
              <a:rPr lang="en-US" sz="4800" dirty="0">
                <a:solidFill>
                  <a:srgbClr val="30ACEC"/>
                </a:solidFill>
                <a:latin typeface="Oswald Bold"/>
              </a:rPr>
              <a:t>END DEVLOPER</a:t>
            </a:r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D48413-F560-76DE-CB16-1329529E35A8}"/>
              </a:ext>
            </a:extLst>
          </p:cNvPr>
          <p:cNvSpPr txBox="1">
            <a:spLocks/>
          </p:cNvSpPr>
          <p:nvPr/>
        </p:nvSpPr>
        <p:spPr>
          <a:xfrm>
            <a:off x="2541638" y="196236"/>
            <a:ext cx="10648336" cy="26895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05A1AB-C9BF-98D8-A1DE-B0A473DE373E}"/>
              </a:ext>
            </a:extLst>
          </p:cNvPr>
          <p:cNvSpPr/>
          <p:nvPr/>
        </p:nvSpPr>
        <p:spPr>
          <a:xfrm>
            <a:off x="2005780" y="373626"/>
            <a:ext cx="1071715" cy="462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308616-42B3-3C12-B52F-0552FDB3A7A1}"/>
              </a:ext>
            </a:extLst>
          </p:cNvPr>
          <p:cNvSpPr/>
          <p:nvPr/>
        </p:nvSpPr>
        <p:spPr>
          <a:xfrm>
            <a:off x="3451122" y="1014233"/>
            <a:ext cx="7816645" cy="305686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Web development activities that are done at the back end of programs are referred to as back end development. Back-end development covers server-side web application logic and integration and activities, like writing APIs, creating libraries, and working with system components instead of frontend development,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which focuses on customer-facing services and programs. Backend developers build code that allows a database and an application to communicate with one another.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22E95-62BB-0CFB-091A-A0457392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191" y="4236270"/>
            <a:ext cx="3309821" cy="234642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A18751-6C4B-0A25-6EF3-D748531D7970}"/>
              </a:ext>
            </a:extLst>
          </p:cNvPr>
          <p:cNvSpPr txBox="1"/>
          <p:nvPr/>
        </p:nvSpPr>
        <p:spPr>
          <a:xfrm>
            <a:off x="4758812" y="4513007"/>
            <a:ext cx="283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BACK-END LANGUAGE</a:t>
            </a:r>
            <a:endParaRPr lang="en-IN" sz="2000" b="1" dirty="0"/>
          </a:p>
        </p:txBody>
      </p:sp>
      <p:pic>
        <p:nvPicPr>
          <p:cNvPr id="14" name="Graphic 13" descr="Star with solid fill">
            <a:extLst>
              <a:ext uri="{FF2B5EF4-FFF2-40B4-BE49-F238E27FC236}">
                <a16:creationId xmlns:a16="http://schemas.microsoft.com/office/drawing/2014/main" id="{1C76F44C-E255-D819-EAAE-EA6072730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5059" y="4426185"/>
            <a:ext cx="573753" cy="5737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C4BDD0-AF83-926E-A079-C2AEB4E16807}"/>
              </a:ext>
            </a:extLst>
          </p:cNvPr>
          <p:cNvSpPr txBox="1"/>
          <p:nvPr/>
        </p:nvSpPr>
        <p:spPr>
          <a:xfrm>
            <a:off x="5451985" y="5068153"/>
            <a:ext cx="214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JAVA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PYTHON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NODE JS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PHP</a:t>
            </a:r>
          </a:p>
        </p:txBody>
      </p:sp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48D9CAEE-4BCD-2B03-414E-CBD3BC76A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881714" y="4968559"/>
            <a:ext cx="417871" cy="573753"/>
          </a:xfrm>
          <a:prstGeom prst="rect">
            <a:avLst/>
          </a:prstGeom>
        </p:spPr>
      </p:pic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F142F547-AC71-186C-7D4B-6E3FE2B90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918584" y="5802845"/>
            <a:ext cx="417871" cy="573753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11D03DF1-0348-C3F4-EB4E-C6DBB2C80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918584" y="5281287"/>
            <a:ext cx="417871" cy="573753"/>
          </a:xfrm>
          <a:prstGeom prst="rect">
            <a:avLst/>
          </a:prstGeom>
        </p:spPr>
      </p:pic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B3EE68A6-E7AD-1313-7A7D-04DFB6CBB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909366" y="5536675"/>
            <a:ext cx="417871" cy="5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9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42A9-4D69-08C1-4D1F-0F94B818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3" y="275303"/>
            <a:ext cx="10648336" cy="136668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Oswald Bold"/>
              </a:rPr>
              <a:t>ABOUT </a:t>
            </a:r>
            <a:r>
              <a:rPr lang="en-US" sz="4800" dirty="0">
                <a:solidFill>
                  <a:srgbClr val="30ACEC"/>
                </a:solidFill>
                <a:latin typeface="Oswald Bold"/>
              </a:rPr>
              <a:t>FULL-STACK DEVLOPMENT</a:t>
            </a:r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D48413-F560-76DE-CB16-1329529E35A8}"/>
              </a:ext>
            </a:extLst>
          </p:cNvPr>
          <p:cNvSpPr txBox="1">
            <a:spLocks/>
          </p:cNvSpPr>
          <p:nvPr/>
        </p:nvSpPr>
        <p:spPr>
          <a:xfrm>
            <a:off x="2541638" y="196236"/>
            <a:ext cx="10648336" cy="26895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05A1AB-C9BF-98D8-A1DE-B0A473DE373E}"/>
              </a:ext>
            </a:extLst>
          </p:cNvPr>
          <p:cNvSpPr/>
          <p:nvPr/>
        </p:nvSpPr>
        <p:spPr>
          <a:xfrm>
            <a:off x="2005780" y="373626"/>
            <a:ext cx="1071715" cy="462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FDC2E-CD68-06E7-980E-430F30CB0016}"/>
              </a:ext>
            </a:extLst>
          </p:cNvPr>
          <p:cNvSpPr/>
          <p:nvPr/>
        </p:nvSpPr>
        <p:spPr>
          <a:xfrm>
            <a:off x="4355691" y="1836443"/>
            <a:ext cx="7202130" cy="281105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 full-stack developer is a developer or engineer who can build both the front end and the back end of a website. The front end (the parts of a website a user sees and interacts with) and the back end (the behind-the-scenes data storage and processing) require different skill sets.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80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42A9-4D69-08C1-4D1F-0F94B818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3" y="275303"/>
            <a:ext cx="10648336" cy="136668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D48413-F560-76DE-CB16-1329529E35A8}"/>
              </a:ext>
            </a:extLst>
          </p:cNvPr>
          <p:cNvSpPr txBox="1">
            <a:spLocks/>
          </p:cNvSpPr>
          <p:nvPr/>
        </p:nvSpPr>
        <p:spPr>
          <a:xfrm>
            <a:off x="2541638" y="196236"/>
            <a:ext cx="10648336" cy="26895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lang="en-US" sz="4800" dirty="0">
                <a:solidFill>
                  <a:srgbClr val="FFFFFF"/>
                </a:solidFill>
                <a:latin typeface="Oswald Bold"/>
              </a:rPr>
            </a:br>
            <a:endParaRPr lang="en-IN" sz="4800" b="1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DEA5F-D71A-BE03-6748-2935FBEA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90" y="163285"/>
            <a:ext cx="5906600" cy="54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55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fULL STACK PPT (MAHENDRA SINGH)</Template>
  <TotalTime>3</TotalTime>
  <Words>197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Oswald Bold</vt:lpstr>
      <vt:lpstr>Trebuchet MS</vt:lpstr>
      <vt:lpstr>Wingdings 3</vt:lpstr>
      <vt:lpstr>Facet</vt:lpstr>
      <vt:lpstr>FULL STACK DEVLOPMENT </vt:lpstr>
      <vt:lpstr>FRONT-END DEVELOPER </vt:lpstr>
      <vt:lpstr>BACK-END DEVLOPER </vt:lpstr>
      <vt:lpstr>ABOUT FULL-STACK DEVLOPMENT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DEVLOPMENT</dc:title>
  <dc:creator>mahendra singh</dc:creator>
  <cp:lastModifiedBy>mahendra singh</cp:lastModifiedBy>
  <cp:revision>1</cp:revision>
  <dcterms:created xsi:type="dcterms:W3CDTF">2024-05-28T05:34:46Z</dcterms:created>
  <dcterms:modified xsi:type="dcterms:W3CDTF">2024-05-28T05:38:08Z</dcterms:modified>
</cp:coreProperties>
</file>