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 singh" userId="e08d0c8995a0670b" providerId="LiveId" clId="{555F0F1E-7A83-4297-AB89-6408ACC8F10B}"/>
    <pc:docChg chg="modSld">
      <pc:chgData name="mahendra singh" userId="e08d0c8995a0670b" providerId="LiveId" clId="{555F0F1E-7A83-4297-AB89-6408ACC8F10B}" dt="2024-03-13T04:32:46.969" v="3" actId="20577"/>
      <pc:docMkLst>
        <pc:docMk/>
      </pc:docMkLst>
      <pc:sldChg chg="modSp mod">
        <pc:chgData name="mahendra singh" userId="e08d0c8995a0670b" providerId="LiveId" clId="{555F0F1E-7A83-4297-AB89-6408ACC8F10B}" dt="2024-03-13T04:32:46.969" v="3" actId="20577"/>
        <pc:sldMkLst>
          <pc:docMk/>
          <pc:sldMk cId="1818936960" sldId="256"/>
        </pc:sldMkLst>
        <pc:spChg chg="mod">
          <ac:chgData name="mahendra singh" userId="e08d0c8995a0670b" providerId="LiveId" clId="{555F0F1E-7A83-4297-AB89-6408ACC8F10B}" dt="2024-03-13T04:32:46.969" v="3" actId="20577"/>
          <ac:spMkLst>
            <pc:docMk/>
            <pc:sldMk cId="1818936960" sldId="256"/>
            <ac:spMk id="3" creationId="{A8ECD7A9-F3B3-F4F1-1C68-52C3F2FBF9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60B6-1DA0-0BF9-7D8E-AD24A49D7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23" y="18767"/>
            <a:ext cx="8915399" cy="935571"/>
          </a:xfrm>
        </p:spPr>
        <p:txBody>
          <a:bodyPr/>
          <a:lstStyle/>
          <a:p>
            <a:r>
              <a:rPr lang="en-US" dirty="0"/>
              <a:t>                 </a:t>
            </a:r>
            <a:r>
              <a:rPr lang="en-US" i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SELF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CD7A9-F3B3-F4F1-1C68-52C3F2FBF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268963"/>
            <a:ext cx="5220509" cy="4634699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COURSE: MERN STACK DEVELOPER </a:t>
            </a:r>
          </a:p>
          <a:p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I’m Mahendra Singh </a:t>
            </a:r>
          </a:p>
          <a:p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I’m from </a:t>
            </a:r>
            <a:r>
              <a:rPr lang="en-US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udaipur</a:t>
            </a:r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( Rajasthan)</a:t>
            </a:r>
          </a:p>
          <a:p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                             </a:t>
            </a:r>
            <a:endParaRPr lang="en-IN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1893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1EE8-1B7A-278B-659A-8EA535D3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17240"/>
            <a:ext cx="8911687" cy="1587759"/>
          </a:xfrm>
        </p:spPr>
        <p:txBody>
          <a:bodyPr/>
          <a:lstStyle/>
          <a:p>
            <a:r>
              <a:rPr lang="en-US" b="1" dirty="0">
                <a:latin typeface="Tempus Sans ITC" panose="04020404030D07020202" pitchFamily="82" charset="0"/>
              </a:rPr>
              <a:t>                              I AM…...</a:t>
            </a:r>
            <a:endParaRPr lang="en-IN" b="1" dirty="0">
              <a:latin typeface="Tempus Sans ITC" panose="04020404030D0702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2E43-14B4-F552-3891-8F2EB5F0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HONEST…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DISCIPLINED…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RESPECTFUL…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STRONG…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HELPING NATURE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99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41D1-FB3F-F9DC-E8A4-A16C631F6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655" y="-1054359"/>
            <a:ext cx="8915399" cy="226278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      SWOT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894E9-E554-D6AD-A601-52C8BABD5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14" y="1222527"/>
            <a:ext cx="3550329" cy="253315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u="sng" dirty="0">
                <a:latin typeface="Arial Rounded MT Bold" panose="020F0704030504030204" pitchFamily="34" charset="0"/>
              </a:rPr>
              <a:t>STRENGTH</a:t>
            </a:r>
          </a:p>
          <a:p>
            <a:pPr algn="ctr"/>
            <a:endParaRPr lang="en-US" dirty="0">
              <a:latin typeface="Arial Rounded MT Bold" panose="020F070403050403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 err="1">
                <a:latin typeface="Arial Rounded MT Bold" panose="020F0704030504030204" pitchFamily="34" charset="0"/>
              </a:rPr>
              <a:t>Hardwarking</a:t>
            </a:r>
            <a:endParaRPr lang="en-IN" dirty="0">
              <a:latin typeface="Arial Rounded MT Bold" panose="020F070403050403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atin typeface="Arial Rounded MT Bold" panose="020F0704030504030204" pitchFamily="34" charset="0"/>
              </a:rPr>
              <a:t>Teamwork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atin typeface="Arial Rounded MT Bold" panose="020F0704030504030204" pitchFamily="34" charset="0"/>
              </a:rPr>
              <a:t>Self Motivated.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CEB6C-C1B5-6D73-DB78-EA7371B3B813}"/>
              </a:ext>
            </a:extLst>
          </p:cNvPr>
          <p:cNvSpPr txBox="1"/>
          <p:nvPr/>
        </p:nvSpPr>
        <p:spPr>
          <a:xfrm>
            <a:off x="7514259" y="1296159"/>
            <a:ext cx="3956179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Arial Rounded MT Bold" panose="020F0704030504030204" pitchFamily="34" charset="0"/>
              </a:rPr>
              <a:t>WEAKNESS </a:t>
            </a:r>
          </a:p>
          <a:p>
            <a:pPr algn="ctr"/>
            <a:endParaRPr lang="en-US" b="1" u="sng" dirty="0">
              <a:latin typeface="Arial Rounded MT Bold" panose="020F070403050403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Overthinking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Time Management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Getting more angry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Public speaking</a:t>
            </a:r>
          </a:p>
          <a:p>
            <a:endParaRPr lang="en-US" b="1" u="sng" dirty="0"/>
          </a:p>
          <a:p>
            <a:pPr algn="ctr"/>
            <a:endParaRPr lang="en-IN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07957-7D5B-8E3F-8E1A-AAF454CBB9DB}"/>
              </a:ext>
            </a:extLst>
          </p:cNvPr>
          <p:cNvSpPr txBox="1"/>
          <p:nvPr/>
        </p:nvSpPr>
        <p:spPr>
          <a:xfrm>
            <a:off x="1127414" y="4042611"/>
            <a:ext cx="3550329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Arial Rounded MT Bold" panose="020F0704030504030204" pitchFamily="34" charset="0"/>
              </a:rPr>
              <a:t>OPPURTUNITIES</a:t>
            </a:r>
          </a:p>
          <a:p>
            <a:pPr algn="ctr"/>
            <a:endParaRPr lang="en-US" dirty="0">
              <a:latin typeface="Arial Rounded MT Bold" panose="020F070403050403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Get help on projects.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err="1">
                <a:latin typeface="Arial Rounded MT Bold" panose="020F0704030504030204" pitchFamily="34" charset="0"/>
              </a:rPr>
              <a:t>Propese</a:t>
            </a:r>
            <a:r>
              <a:rPr lang="en-US" dirty="0">
                <a:latin typeface="Arial Rounded MT Bold" panose="020F0704030504030204" pitchFamily="34" charset="0"/>
              </a:rPr>
              <a:t> working groups.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Creat</a:t>
            </a:r>
            <a:r>
              <a:rPr lang="en-US" dirty="0">
                <a:latin typeface="Arial Rounded MT Bold" panose="020F0704030504030204" pitchFamily="34" charset="0"/>
              </a:rPr>
              <a:t> a team work on an idea my have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latin typeface="Arial Rounded MT Bold" panose="020F070403050403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A2C74-3E98-A11E-5A3C-ED4A8EE48237}"/>
              </a:ext>
            </a:extLst>
          </p:cNvPr>
          <p:cNvSpPr txBox="1"/>
          <p:nvPr/>
        </p:nvSpPr>
        <p:spPr>
          <a:xfrm>
            <a:off x="7514259" y="3882008"/>
            <a:ext cx="3956179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Arial Rounded MT Bold" panose="020F0704030504030204" pitchFamily="34" charset="0"/>
              </a:rPr>
              <a:t>THEREATS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atin typeface="Arial Rounded MT Bold" panose="020F0704030504030204" pitchFamily="34" charset="0"/>
              </a:rPr>
              <a:t>Economic conditions </a:t>
            </a:r>
            <a:r>
              <a:rPr lang="en-IN" dirty="0" err="1">
                <a:latin typeface="Arial Rounded MT Bold" panose="020F0704030504030204" pitchFamily="34" charset="0"/>
              </a:rPr>
              <a:t>effecthin</a:t>
            </a:r>
            <a:r>
              <a:rPr lang="en-IN" dirty="0">
                <a:latin typeface="Arial Rounded MT Bold" panose="020F0704030504030204" pitchFamily="34" charset="0"/>
              </a:rPr>
              <a:t> jobs.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latin typeface="Arial Rounded MT Bold" panose="020F0704030504030204" pitchFamily="34" charset="0"/>
              </a:rPr>
              <a:t>Competition</a:t>
            </a:r>
          </a:p>
          <a:p>
            <a:pPr algn="ctr"/>
            <a:endParaRPr lang="en-IN" dirty="0">
              <a:latin typeface="Arial Rounded MT Bold" panose="020F0704030504030204" pitchFamily="34" charset="0"/>
            </a:endParaRPr>
          </a:p>
          <a:p>
            <a:pPr algn="ctr"/>
            <a:endParaRPr lang="en-IN" u="sng" dirty="0">
              <a:latin typeface="Arial Rounded MT Bold" panose="020F0704030504030204" pitchFamily="34" charset="0"/>
            </a:endParaRPr>
          </a:p>
          <a:p>
            <a:pPr algn="ctr"/>
            <a:endParaRPr lang="en-IN" u="sng" dirty="0">
              <a:latin typeface="Arial Rounded MT Bold" panose="020F0704030504030204" pitchFamily="34" charset="0"/>
            </a:endParaRPr>
          </a:p>
          <a:p>
            <a:pPr algn="ctr"/>
            <a:endParaRPr lang="en-IN" u="sng" dirty="0">
              <a:latin typeface="Arial Rounded MT Bold" panose="020F0704030504030204" pitchFamily="34" charset="0"/>
            </a:endParaRPr>
          </a:p>
          <a:p>
            <a:pPr algn="ctr"/>
            <a:endParaRPr lang="en-IN" u="sng" dirty="0">
              <a:latin typeface="Arial Rounded MT Bold" panose="020F0704030504030204" pitchFamily="34" charset="0"/>
            </a:endParaRPr>
          </a:p>
          <a:p>
            <a:pPr algn="ctr"/>
            <a:endParaRPr lang="en-IN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12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A737-377C-9E30-0BBF-5A915AF3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58620"/>
            <a:ext cx="8911687" cy="998376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I LOVE….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E159-2C11-2102-FB44-1508AB34E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571" y="1013926"/>
            <a:ext cx="5036323" cy="45253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TREAVELING…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MANGO…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PLAYING CRICKET…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SPENDING TIME WITH FRIENDS…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ICE CREAM…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COOL DRINKS…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AutoShape 2" descr="Travel Tips For Solo Traveller | 10 Safety Tips For Travelling Alone |  Times of India Travel">
            <a:extLst>
              <a:ext uri="{FF2B5EF4-FFF2-40B4-BE49-F238E27FC236}">
                <a16:creationId xmlns:a16="http://schemas.microsoft.com/office/drawing/2014/main" id="{8FC567BB-1855-BD31-AA65-627C446ACA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6278" y="3276600"/>
            <a:ext cx="1670180" cy="16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Travelling without your family 'is one of the best gifts' someone can give  - ABC Everyday">
            <a:extLst>
              <a:ext uri="{FF2B5EF4-FFF2-40B4-BE49-F238E27FC236}">
                <a16:creationId xmlns:a16="http://schemas.microsoft.com/office/drawing/2014/main" id="{94C30550-C983-1C28-33C9-806B6206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45" y="275011"/>
            <a:ext cx="2821858" cy="176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n This Day in 2020: MS Dhoni Shocked the World- CricTracker">
            <a:extLst>
              <a:ext uri="{FF2B5EF4-FFF2-40B4-BE49-F238E27FC236}">
                <a16:creationId xmlns:a16="http://schemas.microsoft.com/office/drawing/2014/main" id="{9AFAA25B-5F52-F87E-4DDF-E5EE97566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45" y="2038981"/>
            <a:ext cx="2821858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lue Cold Blogs why-correct-freezing-temperature-is-require-to-store-ice- cream">
            <a:extLst>
              <a:ext uri="{FF2B5EF4-FFF2-40B4-BE49-F238E27FC236}">
                <a16:creationId xmlns:a16="http://schemas.microsoft.com/office/drawing/2014/main" id="{88DD420D-271D-A0B9-0A96-860B71AE2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45" y="3719268"/>
            <a:ext cx="282185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90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A8E9-26AA-C46E-718B-C6DB1E1F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360" y="0"/>
            <a:ext cx="8915399" cy="1299411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I HATE…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8CA7E-BBE8-BE10-33E1-93F06D77F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844843"/>
            <a:ext cx="8915399" cy="405882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FIGHTING…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BACK BITING…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SMOKING….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CEAT…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00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77D7-775A-FF1B-C5D9-BF93533D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97" y="242597"/>
            <a:ext cx="8915400" cy="2227887"/>
          </a:xfrm>
        </p:spPr>
        <p:txBody>
          <a:bodyPr>
            <a:normAutofit/>
          </a:bodyPr>
          <a:lstStyle/>
          <a:p>
            <a:pPr algn="ctr"/>
            <a:br>
              <a:rPr lang="en-US" sz="1800" b="1" dirty="0"/>
            </a:br>
            <a:r>
              <a:rPr lang="en-US" sz="1800" b="1" dirty="0"/>
              <a:t>“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What you do to others, 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will happen to you.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</a:b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do not do bad deeds.</a:t>
            </a:r>
            <a:r>
              <a:rPr lang="en-US" sz="1800" dirty="0"/>
              <a:t>”</a:t>
            </a: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4B8D2-17CA-D51A-7F17-1F85D6E09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4683" y="3221189"/>
            <a:ext cx="8915400" cy="72962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erlin Sans FB Demi" panose="020E0802020502020306" pitchFamily="34" charset="0"/>
              </a:rPr>
              <a:t>THANK YOU SOO  MUCH</a:t>
            </a:r>
            <a:endParaRPr lang="en-IN" sz="3600" b="1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0DFFD6-AD33-DB0C-D92E-2663C7C3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9981"/>
            <a:ext cx="65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86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395</TotalTime>
  <Words>138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Algerian</vt:lpstr>
      <vt:lpstr>Arial</vt:lpstr>
      <vt:lpstr>Arial Rounded MT Bold</vt:lpstr>
      <vt:lpstr>Berlin Sans FB Demi</vt:lpstr>
      <vt:lpstr>Century Gothic</vt:lpstr>
      <vt:lpstr>Courier New</vt:lpstr>
      <vt:lpstr>inherit</vt:lpstr>
      <vt:lpstr>Tempus Sans ITC</vt:lpstr>
      <vt:lpstr>Wingdings</vt:lpstr>
      <vt:lpstr>Wingdings 3</vt:lpstr>
      <vt:lpstr>Wisp</vt:lpstr>
      <vt:lpstr>                 MY SELF</vt:lpstr>
      <vt:lpstr>                              I AM…...</vt:lpstr>
      <vt:lpstr>                     SWOT </vt:lpstr>
      <vt:lpstr>I LOVE….</vt:lpstr>
      <vt:lpstr>I HATE…</vt:lpstr>
      <vt:lpstr> “What you do to others,   will happen to you.   do not do bad deeds.”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MY SELF</dc:title>
  <dc:creator>mahendra singh</dc:creator>
  <cp:lastModifiedBy>mahendra singh</cp:lastModifiedBy>
  <cp:revision>10</cp:revision>
  <dcterms:created xsi:type="dcterms:W3CDTF">2024-03-06T15:37:16Z</dcterms:created>
  <dcterms:modified xsi:type="dcterms:W3CDTF">2024-04-04T05:08:26Z</dcterms:modified>
</cp:coreProperties>
</file>