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BD88-67B1-CD93-6E4B-12B1FFA72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B1B16-8EFC-F40C-8B05-1502ABAE6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DA05-E068-8812-95E0-13454E6C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2B2C-F98A-F75F-48B3-B070D982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A6D6-DFF8-23DC-6067-AFB21785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0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B07E-B423-DC40-C954-DDAA3CFD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2F02-2C95-8C45-1911-5C5AA6F7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FAA9-4548-6405-E900-261D5C98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69B68-DFE3-5D23-6C9F-07549013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4FB5-6AB8-2D1D-8946-DCF15710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DE272-3EB7-1C68-00AE-3F53CAD2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19650-DACC-5E4D-2515-EC4078821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4084-D929-E442-E537-67DEC537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F412-72CD-532D-BCA6-AE471F23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5D2F-B9FE-D792-645F-66BB84EA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0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B572-682B-2749-B2CC-D146593B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B8A2-9B3D-8D75-7C22-7CAF5C3A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1A8B-DA7D-1E75-7CFE-3F03CC21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6827-DBA5-E931-DB31-5401EE33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9527-2FA6-E442-3433-6085478B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4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2787-3D52-6233-F450-72B39674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07E8-AE51-86DA-19BE-F1D30EC7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EA21A-D132-0011-7A9B-26F74100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89230-C4BF-48CC-C154-5BDA0D52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C6E7-A988-7255-390E-ABEBBCAD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35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31B9-11F1-2311-F545-2D21D27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D1A9-7A79-E3DD-B8E4-132EB6BD8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AAA50-2211-09F6-6BD3-E15FCB01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A861-82CD-5776-B9E6-50C67E9F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972B-1F49-56AD-DEF0-0E63C076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8142F-C7EF-C6B1-2837-8FACE8C6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8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5DB5-D859-D83A-C7F8-B5ACD1CD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63E0-4B0E-28FB-04B4-EA6E2667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F2259-83BE-50A2-8A01-98B4BECB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23B85-C1CF-F49A-262A-034F894A2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4303E-0FA2-A239-281D-384570E09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50C11-E1AB-A3C5-03CE-071B12D4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8DF54-E110-D60E-0623-41430854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0CBB5-ED1A-F8BE-DCEB-AC7C04AA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266B-EBE1-09BF-9D59-0FAEF6A5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8996B-5B09-9DC7-4279-4A0B256C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B4F8A-A93E-2594-4543-8F4701DB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785E9-5AFF-9A3D-E561-E71FFAD5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2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6A016-74FA-4253-DE1F-692A9CA5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AFDBE-B333-9E27-5FFF-7DC2FF8D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14AA-44CE-5D48-6C70-917C818D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9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C193-E6EA-9C09-BDA9-6F3FC686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164B-FB68-84DF-707E-ACE0D39B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A68E9-FAE3-7947-E47E-B44C77FF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C88CD-9CF3-C6F9-7057-E97C226F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8423-1AF6-DA21-3973-A99184BC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B883D-A5A5-EB8F-7390-C0DAB374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3A86-AD21-394F-DBB4-BF226612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CD36D-F7C5-4C69-BE71-71234B1BA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84A8D-5D5C-6D5B-D0B3-DFACB63BE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469C7-6A09-D389-BB96-5F8534AE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983E-2E1C-A5CC-9C84-B547A2CD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F579D-C6E4-F97C-46A2-AA97578F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5C21EE-7248-4155-BC26-C01E47D7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6056C-542B-8BEF-618A-55CBE2C47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742A-4220-9C00-075E-C8065F12B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1019-95AE-4304-8293-FB6D3540D76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D338-4A0E-C027-F7C2-D175BDCE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01A20-65D8-98BA-539F-18AECF507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00F4-5B95-4F11-A861-1EF3FF6C2B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09A0-4494-7C45-F885-AAC2DA9D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899611" cy="629486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Login Form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57469-4D28-6AD3-1AB1-AC8C99A20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8" y="994612"/>
            <a:ext cx="10940716" cy="5182351"/>
          </a:xfrm>
        </p:spPr>
      </p:pic>
    </p:spTree>
    <p:extLst>
      <p:ext uri="{BB962C8B-B14F-4D97-AF65-F5344CB8AC3E}">
        <p14:creationId xmlns:p14="http://schemas.microsoft.com/office/powerpoint/2010/main" val="191104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064F-189F-F057-6A86-B1901F6C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Demo Login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E763DB-A7BB-C665-B04D-BA219A3CE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10744200" cy="5743073"/>
          </a:xfrm>
        </p:spPr>
      </p:pic>
    </p:spTree>
    <p:extLst>
      <p:ext uri="{BB962C8B-B14F-4D97-AF65-F5344CB8AC3E}">
        <p14:creationId xmlns:p14="http://schemas.microsoft.com/office/powerpoint/2010/main" val="240968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46B8-112D-5843-EE62-CEA5C727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54979" cy="789907"/>
          </a:xfrm>
        </p:spPr>
        <p:txBody>
          <a:bodyPr/>
          <a:lstStyle/>
          <a:p>
            <a:r>
              <a:rPr lang="en-GB" b="1" u="sng" dirty="0"/>
              <a:t>Landing Page after Successfully Login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BDF2C-287D-5CDE-CBF3-AF8C8B01D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5032"/>
            <a:ext cx="10792326" cy="5337843"/>
          </a:xfrm>
        </p:spPr>
      </p:pic>
    </p:spTree>
    <p:extLst>
      <p:ext uri="{BB962C8B-B14F-4D97-AF65-F5344CB8AC3E}">
        <p14:creationId xmlns:p14="http://schemas.microsoft.com/office/powerpoint/2010/main" val="45928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B194-F1C0-93ED-4B13-AC607240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5042" cy="565317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Sign Up Form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91960-1E91-4E6C-40A3-A6D335C71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8" y="930442"/>
            <a:ext cx="10972800" cy="5562433"/>
          </a:xfrm>
        </p:spPr>
      </p:pic>
    </p:spTree>
    <p:extLst>
      <p:ext uri="{BB962C8B-B14F-4D97-AF65-F5344CB8AC3E}">
        <p14:creationId xmlns:p14="http://schemas.microsoft.com/office/powerpoint/2010/main" val="301377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9C6E-D377-0995-5E1E-AF24C6A7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75000" cy="630554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Contact Page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D0458-43CE-27A5-29ED-D575AB24D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" y="1122946"/>
            <a:ext cx="10651958" cy="5369927"/>
          </a:xfrm>
        </p:spPr>
      </p:pic>
    </p:spTree>
    <p:extLst>
      <p:ext uri="{BB962C8B-B14F-4D97-AF65-F5344CB8AC3E}">
        <p14:creationId xmlns:p14="http://schemas.microsoft.com/office/powerpoint/2010/main" val="269558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78B8-ABEE-C5B3-D39F-2E8434B8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27160" cy="701675"/>
          </a:xfrm>
        </p:spPr>
        <p:txBody>
          <a:bodyPr/>
          <a:lstStyle/>
          <a:p>
            <a:r>
              <a:rPr lang="en-GB" b="1" u="sng" dirty="0"/>
              <a:t>Demo User reflecting in Local Database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ED7ED-7AEB-BC1B-EE35-C2F8782A7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96" y="1168400"/>
            <a:ext cx="10279944" cy="5324475"/>
          </a:xfrm>
        </p:spPr>
      </p:pic>
    </p:spTree>
    <p:extLst>
      <p:ext uri="{BB962C8B-B14F-4D97-AF65-F5344CB8AC3E}">
        <p14:creationId xmlns:p14="http://schemas.microsoft.com/office/powerpoint/2010/main" val="245533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Login Form</vt:lpstr>
      <vt:lpstr>Demo Login</vt:lpstr>
      <vt:lpstr>Landing Page after Successfully Login</vt:lpstr>
      <vt:lpstr>Sign Up Form</vt:lpstr>
      <vt:lpstr>Contact Page</vt:lpstr>
      <vt:lpstr>Demo User reflecting in Local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Form</dc:title>
  <dc:creator>Ranchit Arora</dc:creator>
  <cp:lastModifiedBy>Ranchit Arora</cp:lastModifiedBy>
  <cp:revision>1</cp:revision>
  <dcterms:created xsi:type="dcterms:W3CDTF">2024-01-10T10:27:27Z</dcterms:created>
  <dcterms:modified xsi:type="dcterms:W3CDTF">2024-01-10T10:44:27Z</dcterms:modified>
</cp:coreProperties>
</file>