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EC2-40AB-4D62-9A05-2C0BD23A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Unrecognized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192E0-29CC-49F6-82ED-B69B81F4F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 just for celebrities</a:t>
            </a:r>
          </a:p>
        </p:txBody>
      </p:sp>
    </p:spTree>
    <p:extLst>
      <p:ext uri="{BB962C8B-B14F-4D97-AF65-F5344CB8AC3E}">
        <p14:creationId xmlns:p14="http://schemas.microsoft.com/office/powerpoint/2010/main" val="391945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5262-91F4-46F5-8627-10271BA4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873E-AC5A-43BE-BFCA-9B70795B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Detect a reference face/person in a video</a:t>
            </a:r>
          </a:p>
          <a:p>
            <a:r>
              <a:rPr lang="en-GB" dirty="0"/>
              <a:t>May or may not be a celebrity</a:t>
            </a:r>
          </a:p>
        </p:txBody>
      </p:sp>
    </p:spTree>
    <p:extLst>
      <p:ext uri="{BB962C8B-B14F-4D97-AF65-F5344CB8AC3E}">
        <p14:creationId xmlns:p14="http://schemas.microsoft.com/office/powerpoint/2010/main" val="274989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F39C-4E71-4831-8FC7-0F309968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Recognition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914E-69FD-4BB8-B0B8-A8C86C22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Detect</a:t>
            </a:r>
          </a:p>
          <a:p>
            <a:pPr lvl="1"/>
            <a:r>
              <a:rPr lang="en-GB" dirty="0"/>
              <a:t>1a. Clean-up (if required)</a:t>
            </a:r>
          </a:p>
          <a:p>
            <a:r>
              <a:rPr lang="en-GB" dirty="0"/>
              <a:t>2. Extract features</a:t>
            </a:r>
          </a:p>
          <a:p>
            <a:r>
              <a:rPr lang="en-GB" dirty="0"/>
              <a:t>3. Compare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D19-255D-4A56-A115-B9F559D0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717830"/>
            <a:ext cx="3481080" cy="39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1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23EA-0065-4605-A77B-20EEFB0D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AABB-93C3-4CAF-9065-3E850066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Traditional: </a:t>
            </a:r>
            <a:r>
              <a:rPr lang="en-GB" dirty="0" err="1"/>
              <a:t>HoG</a:t>
            </a:r>
            <a:r>
              <a:rPr lang="en-GB" dirty="0"/>
              <a:t>, LBP</a:t>
            </a:r>
          </a:p>
          <a:p>
            <a:r>
              <a:rPr lang="en-GB" dirty="0"/>
              <a:t>Modern: Neural Network/YOLO</a:t>
            </a:r>
          </a:p>
        </p:txBody>
      </p:sp>
    </p:spTree>
    <p:extLst>
      <p:ext uri="{BB962C8B-B14F-4D97-AF65-F5344CB8AC3E}">
        <p14:creationId xmlns:p14="http://schemas.microsoft.com/office/powerpoint/2010/main" val="8382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78E-A071-4E5F-A451-E4815D4C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7CF9-CF7B-42CC-AAB2-7CD7717D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Traditional: Face Landmarks, Scale and Rotation invariant descriptors</a:t>
            </a:r>
          </a:p>
          <a:p>
            <a:r>
              <a:rPr lang="en-GB" dirty="0"/>
              <a:t>Deep Features: VGG Face</a:t>
            </a:r>
          </a:p>
        </p:txBody>
      </p:sp>
    </p:spTree>
    <p:extLst>
      <p:ext uri="{BB962C8B-B14F-4D97-AF65-F5344CB8AC3E}">
        <p14:creationId xmlns:p14="http://schemas.microsoft.com/office/powerpoint/2010/main" val="31125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9059-367F-4F08-8496-52B76B6A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D4B2-B4D9-49D4-B8CB-8680F38C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between features</a:t>
            </a:r>
          </a:p>
          <a:p>
            <a:r>
              <a:rPr lang="en-GB" dirty="0" err="1"/>
              <a:t>Linalg.norm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||A||_F = [\sum_{i,j} abs(a_{i,j})^2]^{1/2}">
            <a:extLst>
              <a:ext uri="{FF2B5EF4-FFF2-40B4-BE49-F238E27FC236}">
                <a16:creationId xmlns:a16="http://schemas.microsoft.com/office/drawing/2014/main" id="{84DCD10F-C4E6-4027-9407-852BDA94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53" y="3146671"/>
            <a:ext cx="6251827" cy="76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0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74F0-87C9-49C9-A9CC-1DC7FEDC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E914-53E7-43FE-9015-CFEC9CB8DF01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Detect: </a:t>
            </a:r>
            <a:r>
              <a:rPr lang="en-GB" dirty="0" err="1"/>
              <a:t>HoG</a:t>
            </a:r>
            <a:r>
              <a:rPr lang="en-GB" dirty="0"/>
              <a:t> frontal face detector</a:t>
            </a:r>
          </a:p>
          <a:p>
            <a:r>
              <a:rPr lang="en-GB" dirty="0"/>
              <a:t>Extract Features: Traditional Facial Landmarks</a:t>
            </a:r>
          </a:p>
          <a:p>
            <a:r>
              <a:rPr lang="en-GB" dirty="0"/>
              <a:t>Compare: Algebraic Norm</a:t>
            </a:r>
          </a:p>
        </p:txBody>
      </p:sp>
    </p:spTree>
    <p:extLst>
      <p:ext uri="{BB962C8B-B14F-4D97-AF65-F5344CB8AC3E}">
        <p14:creationId xmlns:p14="http://schemas.microsoft.com/office/powerpoint/2010/main" val="42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413-0BF7-4565-A824-62599076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34DE0-4978-4927-BD78-1D795F22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r>
              <a:rPr lang="en-GB" dirty="0"/>
              <a:t>Python 3.6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OpenCV</a:t>
            </a:r>
          </a:p>
          <a:p>
            <a:r>
              <a:rPr lang="en-GB" dirty="0" err="1"/>
              <a:t>Dlib</a:t>
            </a:r>
            <a:endParaRPr lang="en-GB" dirty="0"/>
          </a:p>
          <a:p>
            <a:r>
              <a:rPr lang="en-GB" dirty="0" err="1"/>
              <a:t>FaceRecognition</a:t>
            </a:r>
            <a:endParaRPr lang="en-GB" dirty="0"/>
          </a:p>
          <a:p>
            <a:r>
              <a:rPr lang="en-GB"/>
              <a:t>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83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C4E6-2854-43A8-BE36-B62955BF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       Unrecognized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D5F74-D9B7-4266-A952-6C818FE29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32" t="23649" r="13078" b="35368"/>
          <a:stretch/>
        </p:blipFill>
        <p:spPr>
          <a:xfrm>
            <a:off x="1988598" y="1569163"/>
            <a:ext cx="7864775" cy="4334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86A45-A7AC-4F18-A5DD-236CB42B0B65}"/>
              </a:ext>
            </a:extLst>
          </p:cNvPr>
          <p:cNvSpPr txBox="1"/>
          <p:nvPr/>
        </p:nvSpPr>
        <p:spPr>
          <a:xfrm>
            <a:off x="5348472" y="6220616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915C9-C9E2-4297-9891-298B9AF1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25" y="2798316"/>
            <a:ext cx="1933468" cy="1933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6EB0AF-7778-4EF5-8620-DE899127B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4" r="12266"/>
          <a:stretch/>
        </p:blipFill>
        <p:spPr>
          <a:xfrm>
            <a:off x="5800394" y="2606498"/>
            <a:ext cx="1727452" cy="1645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B4DE14-0A35-4D81-B42A-A07DDBFF9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320" y="2011365"/>
            <a:ext cx="1727452" cy="1867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5DDB3-1A2B-4192-B356-D0AE449A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306" y="1796861"/>
            <a:ext cx="2002910" cy="20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110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Unrecognized</vt:lpstr>
      <vt:lpstr>Problem</vt:lpstr>
      <vt:lpstr>Face Recognition Pipeline</vt:lpstr>
      <vt:lpstr>Detect</vt:lpstr>
      <vt:lpstr>Extract Features</vt:lpstr>
      <vt:lpstr>Compare</vt:lpstr>
      <vt:lpstr>What we used</vt:lpstr>
      <vt:lpstr>Dependencies</vt:lpstr>
      <vt:lpstr>        Unrecognized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Unrecognized</dc:title>
  <dc:creator>Saravanabalagi Ramachandran</dc:creator>
  <cp:lastModifiedBy>Saravanabalagi Ramachandran</cp:lastModifiedBy>
  <cp:revision>10</cp:revision>
  <dcterms:created xsi:type="dcterms:W3CDTF">2018-11-04T13:06:33Z</dcterms:created>
  <dcterms:modified xsi:type="dcterms:W3CDTF">2018-11-04T13:46:07Z</dcterms:modified>
</cp:coreProperties>
</file>