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  <p:sldId id="265" r:id="rId11"/>
    <p:sldId id="266" r:id="rId12"/>
    <p:sldId id="269" r:id="rId13"/>
    <p:sldId id="268" r:id="rId14"/>
    <p:sldId id="270" r:id="rId15"/>
    <p:sldId id="271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3B5E3-7653-B94D-92F1-CCA5AA098FF6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4D02F-9E0A-BE4D-B213-6659B19B25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59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87E44-C79D-824D-B282-48D89558E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CBF344-C450-B346-829C-7213DF584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C5949-ECF7-CA4E-BD36-B2B37DB5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1274-CC5D-344D-99BD-56E71F44F7E8}" type="datetime1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7DCF3-75FE-B649-AA92-1AEB5B41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12F8C-3EA7-D246-A888-5ADC5B70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816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FFE27-BA82-EE49-85AB-685F238E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76B020-3D27-074E-BAA7-248F72577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69533-2F93-7148-B02E-3DB32889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1C61-0BB2-AB4E-BEAB-DF494528EB0F}" type="datetime1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8D380-8F7F-9A41-ACE9-55259C89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8ED155-4503-9041-B314-15073623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3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A3E8CA-3FE4-7040-BA6C-565F870BA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5905CE-A546-944C-A9B6-514AC499D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D1F48-B78D-D04E-AE83-215422AE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A10-50DC-C647-95E8-D02AE80E6316}" type="datetime1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BCC3D-91F7-014B-B257-D2D7920C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AD623-7067-2C44-95DC-EB5FB188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739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2F4E3-A26C-8D46-9BC9-29651C68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020D4-0CF2-AB45-BD0D-FF181ED69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63262-E2CD-F643-855A-6A61F16B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5E0C-9B85-E44F-8528-05F3B9BB9B92}" type="datetime1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807A4-577A-3B45-BE86-5E5D2698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67216-8635-D840-920E-72BD028E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92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6BBD0-5B7C-D94A-9852-836D578C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BF008D-4CB8-7446-9B78-7F9D38D3C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EED01-13AF-A448-BFF8-8CFD9F96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1AED-B3B6-DA43-B9A7-B4A2D457794B}" type="datetime1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F7C6C-49B7-6140-92CB-0DFC4DCC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4BA27-005B-A949-A0F9-97716412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404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F8388-E0A6-1946-82C6-1649B693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D59C5-F03B-7342-BD17-E10D5EEA8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00CF0-0E4A-7440-BDC4-76EA1E978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ACC4E7-15E6-984F-AD3A-FB3DCBE9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68E5-44A8-2542-AD75-A463F58C90F8}" type="datetime1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54EA25-4859-4E48-8926-E9FB2B4C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04D436-0138-664C-99FF-C355BD76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824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BA79A-CC06-5047-ADDD-C1DB2DFEF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18AD27-29B5-F148-8C76-17A20F06D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3AB54D-0158-4546-86FA-31F10E7C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987372-3A9F-184C-B316-3D50CAD60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493F52-28F6-154A-A686-59E1DE5A9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AA9394-AAAA-D847-9537-631C3D3D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B427-22D3-5C4D-B625-F3E219AFB829}" type="datetime1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9E90C9-7A2F-1143-8DCC-B6C9F12E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72A65D-D3B9-D443-A1EC-B58B2808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10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00C69-71A1-2F46-BE24-0678C06F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0B42F6-1D90-E842-BDCE-1F508AAA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F384-F552-B742-81E9-4F16480B2EAD}" type="datetime1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54A7A3-D565-A347-B938-BEE7FE8C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F70BA6-486B-584D-A811-E16AF2EB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091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B3B969-4DC8-5D40-8057-44837195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2C67-B841-EC4E-8AA1-83C4E07296C7}" type="datetime1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A23427-4208-484D-B884-BB3093EC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41D1B-02CF-F443-9F97-3F2AE4D6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648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D4331-51E9-4D41-A0EC-BD248421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12ECE-048F-AD47-9EEE-B55F6FD0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8984E8-FB59-804B-B77E-50B092769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120A3E-FB2E-4944-AAF2-BFA98DB8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D989-1B0A-B145-AA3F-FB2378A3E9A6}" type="datetime1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0B2910-4B3A-7745-9538-37CDFA64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5E2A6A-3291-D24F-9EB8-58B6E646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86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E936F-52F6-1741-A5A2-4CE8D24E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8258E2-7E3B-0445-9949-2C9F7B59E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7989F8-F678-784D-8901-AE9D55D6C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B55E26-AE80-2A47-807F-1E661243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A35D-3B2D-6D40-8E9C-94684A97FADE}" type="datetime1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89FAF0-BA4B-7B49-91C1-F41EA8AC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AE39A-FF9C-9A4D-AB03-446A3477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99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D624C2-FB7B-204A-BB5D-9FB56DC9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924BC6-1D5F-7649-B865-3528ECEE6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F6D01-0E19-8F4A-9CDF-C5164E854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8E167-BF50-3D4B-9A74-8A4D0D027E4C}" type="datetime1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26A67-534D-AA43-A9C7-F8B488C07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zh-CN"/>
              <a:t>n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0A2FE-E1E0-0A43-BB56-643EB1016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E5608-24B2-B543-A556-9E8CF8102D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71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eb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496366818" TargetMode="External"/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E5603-9DA7-114C-98F9-61565AC52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MallocLab</a:t>
            </a:r>
            <a:r>
              <a:rPr kumimoji="1" lang="en-US" altLang="zh-CN" dirty="0"/>
              <a:t> Review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555D7D-2F4E-1C4E-A7D5-EFD2C2997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Yuxuan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Kuang</a:t>
            </a:r>
            <a:endParaRPr kumimoji="1" lang="en-US" altLang="zh-CN" dirty="0"/>
          </a:p>
          <a:p>
            <a:r>
              <a:rPr kumimoji="1" lang="en-US" altLang="zh-CN" dirty="0"/>
              <a:t>2022-12-07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92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5F972-3869-6B4A-8BEC-85C108DA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</a:t>
            </a:r>
            <a:r>
              <a:rPr kumimoji="1" lang="en-US" altLang="zh-CN" dirty="0"/>
              <a:t>-3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AB5F5E7-8528-3547-B2F1-1995ACEE0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772" y="1690688"/>
            <a:ext cx="4680580" cy="4351338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871DC9-6202-3B46-82EE-E7357741D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754" y="2246669"/>
            <a:ext cx="5960452" cy="323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00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05C74-9C8C-3F47-B0D3-98D779E2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Tricks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E52AA-F124-CA48-91E2-A4D1A200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去脚部</a:t>
            </a:r>
            <a:endParaRPr kumimoji="1" lang="en-US" altLang="zh-CN" dirty="0"/>
          </a:p>
          <a:p>
            <a:r>
              <a:rPr kumimoji="1" lang="zh-CN" altLang="en-US" dirty="0"/>
              <a:t>压指针</a:t>
            </a:r>
            <a:endParaRPr kumimoji="1" lang="en-US" altLang="zh-CN" dirty="0"/>
          </a:p>
          <a:p>
            <a:r>
              <a:rPr kumimoji="1" lang="en-US" altLang="zh-CN" dirty="0"/>
              <a:t>Split</a:t>
            </a:r>
            <a:r>
              <a:rPr kumimoji="1" lang="zh-CN" altLang="en-US" dirty="0"/>
              <a:t> 时选择块</a:t>
            </a:r>
            <a:endParaRPr kumimoji="1" lang="en-US" altLang="zh-CN" dirty="0"/>
          </a:p>
          <a:p>
            <a:r>
              <a:rPr kumimoji="1" lang="en-US" altLang="zh-CN" dirty="0"/>
              <a:t>Others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96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389F2-DCFF-B941-BF7F-593E4613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去脚部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1EC97-BEBC-104A-A8A4-F1F2E0FD7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+mn-ea"/>
                <a:ea typeface="+mn-ea"/>
              </a:rPr>
              <a:t>已分配块不需要脚部，因此在分配时可以多出</a:t>
            </a:r>
            <a:r>
              <a:rPr lang="en-US" altLang="zh-CN" sz="2800" dirty="0">
                <a:latin typeface="+mn-ea"/>
                <a:ea typeface="+mn-ea"/>
              </a:rPr>
              <a:t>4</a:t>
            </a:r>
            <a:r>
              <a:rPr lang="zh-CN" altLang="en-US" sz="2800" dirty="0">
                <a:latin typeface="+mn-ea"/>
                <a:ea typeface="+mn-ea"/>
              </a:rPr>
              <a:t>个字节有效载荷，节省空间</a:t>
            </a:r>
            <a:endParaRPr lang="en-US" altLang="zh-CN" sz="2800" dirty="0">
              <a:latin typeface="+mn-ea"/>
              <a:ea typeface="+mn-ea"/>
            </a:endParaRPr>
          </a:p>
          <a:p>
            <a:r>
              <a:rPr lang="zh-CN" altLang="en-US" sz="2800" dirty="0">
                <a:latin typeface="+mn-ea"/>
                <a:ea typeface="+mn-ea"/>
              </a:rPr>
              <a:t>用头部第二位存放</a:t>
            </a:r>
            <a:r>
              <a:rPr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zh-CN" altLang="en-US" sz="2800" dirty="0">
                <a:latin typeface="+mn-ea"/>
                <a:ea typeface="+mn-ea"/>
              </a:rPr>
              <a:t>块是否空闲的状态（第一位存放自己的空闲状态）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84BF07-9CB3-884C-8928-9C7B1AD4D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03" y="4001294"/>
            <a:ext cx="9020884" cy="168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06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07247-FDEB-7843-A618-D3860913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字节存储偏移量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6D175-2F0F-6047-B53E-42C1AC37C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减小最小块大小，在请求空间大小频繁出现小于等于最小块有效载荷时有明显效果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zh-CN" dirty="0"/>
              <a:t> </a:t>
            </a:r>
            <a:r>
              <a:rPr lang="zh-CN" altLang="en-US" dirty="0"/>
              <a:t>特殊处理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8841D2-DB04-0549-AD4A-451ABABE8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10458941" cy="15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23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7142F-E8F0-C343-A459-076E049C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Split Trick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84A1A-E33E-564B-9F38-53480783A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+mn-ea"/>
                <a:ea typeface="+mn-ea"/>
              </a:rPr>
              <a:t>Split </a:t>
            </a:r>
            <a:r>
              <a:rPr lang="zh-CN" altLang="en-US" sz="2800" dirty="0">
                <a:latin typeface="+mn-ea"/>
                <a:ea typeface="+mn-ea"/>
              </a:rPr>
              <a:t>时根据大小选择放在所选定空闲块前一半还是后一半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902CC1-38FB-104E-9609-F9C2D2B67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76" y="2697617"/>
            <a:ext cx="4977806" cy="27887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AA6586-73DE-904E-B702-9F6B52A98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817" y="2432554"/>
            <a:ext cx="5805285" cy="366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73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B0A4F-8937-DD41-8A26-D531EAA6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Others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EB010-4E71-1D46-A0CC-9A3F75FD9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优化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realloc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红黑树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69726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D48C0-00A7-B041-B67F-30E9199F9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25683"/>
            <a:ext cx="9144000" cy="986221"/>
          </a:xfrm>
        </p:spPr>
        <p:txBody>
          <a:bodyPr/>
          <a:lstStyle/>
          <a:p>
            <a:r>
              <a:rPr kumimoji="1" lang="en-US" altLang="zh-CN" dirty="0"/>
              <a:t>Thanks for your attention!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76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47547-DCC8-9643-9B65-B860AC11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E6A367-DD61-314D-BFA3-74FE796B3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思路</a:t>
            </a:r>
            <a:endParaRPr kumimoji="1" lang="en-US" altLang="zh-CN" dirty="0"/>
          </a:p>
          <a:p>
            <a:r>
              <a:rPr kumimoji="1" lang="zh-CN" altLang="en-US" dirty="0"/>
              <a:t>实现</a:t>
            </a:r>
            <a:endParaRPr kumimoji="1" lang="en-US" altLang="zh-CN" dirty="0"/>
          </a:p>
          <a:p>
            <a:r>
              <a:rPr kumimoji="1" lang="en-US" altLang="zh-CN" dirty="0"/>
              <a:t>Tricks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71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7F0C0-F362-7E47-B93C-760F68F3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6EA45-E768-7A4C-AD0C-861609CD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隐式空闲链表</a:t>
            </a:r>
            <a:endParaRPr kumimoji="1" lang="en-US" altLang="zh-CN" dirty="0"/>
          </a:p>
          <a:p>
            <a:r>
              <a:rPr kumimoji="1" lang="zh-CN" altLang="en-US" dirty="0"/>
              <a:t>显式空闲链表</a:t>
            </a:r>
            <a:endParaRPr kumimoji="1" lang="en-US" altLang="zh-CN" dirty="0"/>
          </a:p>
          <a:p>
            <a:r>
              <a:rPr kumimoji="1" lang="zh-CN" altLang="en-US" dirty="0"/>
              <a:t>分离链表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简单分离存储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分离适配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伙伴系统</a:t>
            </a:r>
            <a:endParaRPr kumimoji="1" lang="en-US" altLang="zh-CN" dirty="0"/>
          </a:p>
          <a:p>
            <a:r>
              <a:rPr kumimoji="1" lang="zh-CN" altLang="en-US" dirty="0"/>
              <a:t>放置策略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First Fit</a:t>
            </a:r>
          </a:p>
          <a:p>
            <a:pPr lvl="1"/>
            <a:r>
              <a:rPr kumimoji="1" lang="en-US" altLang="zh-CN" dirty="0"/>
              <a:t>Next Fit</a:t>
            </a:r>
          </a:p>
          <a:p>
            <a:pPr lvl="1"/>
            <a:r>
              <a:rPr kumimoji="1" lang="en-US" altLang="zh-CN" dirty="0"/>
              <a:t>Best Fit</a:t>
            </a:r>
          </a:p>
          <a:p>
            <a:pPr lvl="1"/>
            <a:endParaRPr kumimoji="1"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4859B8-37EB-C04B-B861-F79DE9116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424" y="2104916"/>
            <a:ext cx="68326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66703-F5B7-BF45-9072-38AB2F16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209EE12-E73D-EF45-895C-B787A067F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531" y="810830"/>
            <a:ext cx="5994400" cy="22098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CE9F62-AEBC-EF4F-9487-1CB1D4D97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171" y="3837370"/>
            <a:ext cx="8221846" cy="13255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4FBE1B8-1D4C-B64E-8AE8-10A52D254710}"/>
              </a:ext>
            </a:extLst>
          </p:cNvPr>
          <p:cNvSpPr txBox="1"/>
          <p:nvPr/>
        </p:nvSpPr>
        <p:spPr>
          <a:xfrm>
            <a:off x="684924" y="6123543"/>
            <a:ext cx="673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Borrowed from Slides.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69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BA04A-F8EB-F942-8B43-EF1F9E54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102BDB4-DC5C-3B4A-8CBC-71322E399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5384800" cy="2730500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BE11C2-6C78-5442-A925-05EF63487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703" y="3095625"/>
            <a:ext cx="6814864" cy="7572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007314-2914-6B40-B1CD-12D71EF37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02" y="3852832"/>
            <a:ext cx="9124801" cy="222369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621384-842D-264F-912C-176EFEA03916}"/>
              </a:ext>
            </a:extLst>
          </p:cNvPr>
          <p:cNvSpPr txBox="1"/>
          <p:nvPr/>
        </p:nvSpPr>
        <p:spPr>
          <a:xfrm>
            <a:off x="693683" y="6127531"/>
            <a:ext cx="673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Borrowed from Slides.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0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E3D32-AB4A-4B4A-9A6E-520332FE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EDFBBB5-C5C5-3340-A576-4DDC6A0D4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847"/>
          <a:stretch/>
        </p:blipFill>
        <p:spPr>
          <a:xfrm>
            <a:off x="838200" y="361137"/>
            <a:ext cx="4395951" cy="4970502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3CC0F5A-708A-1E41-B8BD-6C03B2FBCD0D}"/>
              </a:ext>
            </a:extLst>
          </p:cNvPr>
          <p:cNvSpPr txBox="1"/>
          <p:nvPr/>
        </p:nvSpPr>
        <p:spPr>
          <a:xfrm>
            <a:off x="693683" y="6127531"/>
            <a:ext cx="673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Borrowed from </a:t>
            </a:r>
            <a:r>
              <a:rPr kumimoji="1" lang="en-US" altLang="zh-CN" dirty="0">
                <a:hlinkClick r:id="rId3"/>
              </a:rPr>
              <a:t>https://zhuanlan.zhihu.com/p/496366818</a:t>
            </a:r>
            <a:r>
              <a:rPr kumimoji="1" lang="en-US" altLang="zh-CN" dirty="0"/>
              <a:t>. 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59FBAE0-B8DC-B64F-8E3F-001CE3061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560" y="3576144"/>
            <a:ext cx="7405057" cy="210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8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9A7F0-0A62-6D4B-AA03-3E29D59E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2B9A2-9B2B-3B41-AA93-773E7D25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mm_init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malloc, free, …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Helper functions</a:t>
            </a:r>
          </a:p>
          <a:p>
            <a:pPr lvl="1"/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extend_heap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find_fit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coalesce</a:t>
            </a:r>
          </a:p>
          <a:p>
            <a:pPr lvl="1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place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mm_checkheap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77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2C5CE-DA2C-CE4C-9AE0-7C79DE8E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</a:t>
            </a:r>
            <a:r>
              <a:rPr kumimoji="1" lang="en-US" altLang="zh-CN" dirty="0"/>
              <a:t>-1</a:t>
            </a:r>
            <a:endParaRPr kumimoji="1"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B5EB610-3031-DD46-9F3C-3B49C7648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519" y="1690687"/>
            <a:ext cx="4515995" cy="3292913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EDE78F1-26CA-3244-BE13-019E6A93C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832" y="183247"/>
            <a:ext cx="3393197" cy="30148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A85FC48-5B9A-404E-A969-FDE9654EC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832" y="3613807"/>
            <a:ext cx="3750987" cy="278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4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2528F-ECD8-5B4D-9E5A-7F90A2ED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</a:t>
            </a:r>
            <a:r>
              <a:rPr kumimoji="1" lang="en-US" altLang="zh-CN" dirty="0"/>
              <a:t>-2</a:t>
            </a:r>
            <a:endParaRPr kumimoji="1"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5358B8E-8759-2D46-9AF3-D3100DCDF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3377"/>
            <a:ext cx="4257435" cy="4919498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25B86E1-259E-CA49-B1E1-42CE55F90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32084"/>
            <a:ext cx="4857966" cy="25159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469D824-A4EC-6545-94BF-7DEC785C5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666" y="3798616"/>
            <a:ext cx="48133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1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205</Words>
  <Application>Microsoft Macintosh PowerPoint</Application>
  <PresentationFormat>宽屏</PresentationFormat>
  <Paragraphs>51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Consolas</vt:lpstr>
      <vt:lpstr>Office 主题​​</vt:lpstr>
      <vt:lpstr>MallocLab Review</vt:lpstr>
      <vt:lpstr>Outline</vt:lpstr>
      <vt:lpstr>思路</vt:lpstr>
      <vt:lpstr>PowerPoint 演示文稿</vt:lpstr>
      <vt:lpstr>PowerPoint 演示文稿</vt:lpstr>
      <vt:lpstr>PowerPoint 演示文稿</vt:lpstr>
      <vt:lpstr>实现</vt:lpstr>
      <vt:lpstr>实现-1</vt:lpstr>
      <vt:lpstr>实现-2</vt:lpstr>
      <vt:lpstr>实现-3</vt:lpstr>
      <vt:lpstr>Tricks</vt:lpstr>
      <vt:lpstr>去脚部</vt:lpstr>
      <vt:lpstr>4字节存储偏移量</vt:lpstr>
      <vt:lpstr>Split Trick</vt:lpstr>
      <vt:lpstr>Others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MallocLab Review</dc:title>
  <dc:creator>k yx</dc:creator>
  <cp:lastModifiedBy>k yx</cp:lastModifiedBy>
  <cp:revision>5</cp:revision>
  <dcterms:created xsi:type="dcterms:W3CDTF">2022-12-04T06:48:23Z</dcterms:created>
  <dcterms:modified xsi:type="dcterms:W3CDTF">2022-12-04T12:32:01Z</dcterms:modified>
</cp:coreProperties>
</file>