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64" r:id="rId4"/>
    <p:sldId id="258" r:id="rId5"/>
    <p:sldId id="259" r:id="rId6"/>
    <p:sldId id="267" r:id="rId7"/>
    <p:sldId id="260" r:id="rId8"/>
    <p:sldId id="265" r:id="rId9"/>
    <p:sldId id="261" r:id="rId10"/>
    <p:sldId id="262" r:id="rId11"/>
    <p:sldId id="268"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F4E688-2BBC-9947-E1A1-3295997B3591}" v="3" dt="2025-06-10T23:08:45.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Downing" userId="S::downina3@wwu.edu::699da3bd-45e7-4efa-b309-57dde8882e65" providerId="AD" clId="Web-{4847E10F-BB84-EAB1-7D91-06B03F9BBB13}"/>
    <pc:docChg chg="addSld modSld">
      <pc:chgData name="Andrew Downing" userId="S::downina3@wwu.edu::699da3bd-45e7-4efa-b309-57dde8882e65" providerId="AD" clId="Web-{4847E10F-BB84-EAB1-7D91-06B03F9BBB13}" dt="2025-06-03T18:21:46.860" v="292" actId="20577"/>
      <pc:docMkLst>
        <pc:docMk/>
      </pc:docMkLst>
      <pc:sldChg chg="modSp">
        <pc:chgData name="Andrew Downing" userId="S::downina3@wwu.edu::699da3bd-45e7-4efa-b309-57dde8882e65" providerId="AD" clId="Web-{4847E10F-BB84-EAB1-7D91-06B03F9BBB13}" dt="2025-06-03T18:21:46.860" v="292" actId="20577"/>
        <pc:sldMkLst>
          <pc:docMk/>
          <pc:sldMk cId="4252103423" sldId="259"/>
        </pc:sldMkLst>
        <pc:spChg chg="mod">
          <ac:chgData name="Andrew Downing" userId="S::downina3@wwu.edu::699da3bd-45e7-4efa-b309-57dde8882e65" providerId="AD" clId="Web-{4847E10F-BB84-EAB1-7D91-06B03F9BBB13}" dt="2025-06-03T18:21:46.860" v="292" actId="20577"/>
          <ac:spMkLst>
            <pc:docMk/>
            <pc:sldMk cId="4252103423" sldId="259"/>
            <ac:spMk id="3" creationId="{8F1A1AB7-528E-8DCD-76FF-2D7123AA648C}"/>
          </ac:spMkLst>
        </pc:spChg>
      </pc:sldChg>
      <pc:sldChg chg="modSp">
        <pc:chgData name="Andrew Downing" userId="S::downina3@wwu.edu::699da3bd-45e7-4efa-b309-57dde8882e65" providerId="AD" clId="Web-{4847E10F-BB84-EAB1-7D91-06B03F9BBB13}" dt="2025-06-03T18:19:43.295" v="284" actId="20577"/>
        <pc:sldMkLst>
          <pc:docMk/>
          <pc:sldMk cId="1069698015" sldId="262"/>
        </pc:sldMkLst>
        <pc:spChg chg="mod">
          <ac:chgData name="Andrew Downing" userId="S::downina3@wwu.edu::699da3bd-45e7-4efa-b309-57dde8882e65" providerId="AD" clId="Web-{4847E10F-BB84-EAB1-7D91-06B03F9BBB13}" dt="2025-06-03T18:19:43.295" v="284" actId="20577"/>
          <ac:spMkLst>
            <pc:docMk/>
            <pc:sldMk cId="1069698015" sldId="262"/>
            <ac:spMk id="3" creationId="{98D5E8C8-040E-C7E1-5124-0BE9F074F1AA}"/>
          </ac:spMkLst>
        </pc:spChg>
      </pc:sldChg>
      <pc:sldChg chg="modSp">
        <pc:chgData name="Andrew Downing" userId="S::downina3@wwu.edu::699da3bd-45e7-4efa-b309-57dde8882e65" providerId="AD" clId="Web-{4847E10F-BB84-EAB1-7D91-06B03F9BBB13}" dt="2025-06-03T18:04:43.653" v="220" actId="14100"/>
        <pc:sldMkLst>
          <pc:docMk/>
          <pc:sldMk cId="3050721364" sldId="264"/>
        </pc:sldMkLst>
        <pc:spChg chg="mod">
          <ac:chgData name="Andrew Downing" userId="S::downina3@wwu.edu::699da3bd-45e7-4efa-b309-57dde8882e65" providerId="AD" clId="Web-{4847E10F-BB84-EAB1-7D91-06B03F9BBB13}" dt="2025-06-03T18:04:43.653" v="220" actId="14100"/>
          <ac:spMkLst>
            <pc:docMk/>
            <pc:sldMk cId="3050721364" sldId="264"/>
            <ac:spMk id="3" creationId="{6F544DB8-0E3D-2F87-2398-EE12148ACC92}"/>
          </ac:spMkLst>
        </pc:spChg>
      </pc:sldChg>
      <pc:sldChg chg="modSp">
        <pc:chgData name="Andrew Downing" userId="S::downina3@wwu.edu::699da3bd-45e7-4efa-b309-57dde8882e65" providerId="AD" clId="Web-{4847E10F-BB84-EAB1-7D91-06B03F9BBB13}" dt="2025-06-03T17:56:14.377" v="112" actId="14100"/>
        <pc:sldMkLst>
          <pc:docMk/>
          <pc:sldMk cId="4125573187" sldId="265"/>
        </pc:sldMkLst>
        <pc:spChg chg="mod">
          <ac:chgData name="Andrew Downing" userId="S::downina3@wwu.edu::699da3bd-45e7-4efa-b309-57dde8882e65" providerId="AD" clId="Web-{4847E10F-BB84-EAB1-7D91-06B03F9BBB13}" dt="2025-06-03T17:56:14.377" v="112" actId="14100"/>
          <ac:spMkLst>
            <pc:docMk/>
            <pc:sldMk cId="4125573187" sldId="265"/>
            <ac:spMk id="9" creationId="{2733C429-7F3E-2330-5B88-620CFFADB53C}"/>
          </ac:spMkLst>
        </pc:spChg>
      </pc:sldChg>
      <pc:sldChg chg="addSp modSp">
        <pc:chgData name="Andrew Downing" userId="S::downina3@wwu.edu::699da3bd-45e7-4efa-b309-57dde8882e65" providerId="AD" clId="Web-{4847E10F-BB84-EAB1-7D91-06B03F9BBB13}" dt="2025-06-03T18:18:59.685" v="274" actId="1076"/>
        <pc:sldMkLst>
          <pc:docMk/>
          <pc:sldMk cId="4085232506" sldId="267"/>
        </pc:sldMkLst>
        <pc:spChg chg="add mod">
          <ac:chgData name="Andrew Downing" userId="S::downina3@wwu.edu::699da3bd-45e7-4efa-b309-57dde8882e65" providerId="AD" clId="Web-{4847E10F-BB84-EAB1-7D91-06B03F9BBB13}" dt="2025-06-03T18:18:59.685" v="274" actId="1076"/>
          <ac:spMkLst>
            <pc:docMk/>
            <pc:sldMk cId="4085232506" sldId="267"/>
            <ac:spMk id="2" creationId="{61FADB23-9A4F-7CCC-434B-ADE661074437}"/>
          </ac:spMkLst>
        </pc:spChg>
        <pc:spChg chg="mod">
          <ac:chgData name="Andrew Downing" userId="S::downina3@wwu.edu::699da3bd-45e7-4efa-b309-57dde8882e65" providerId="AD" clId="Web-{4847E10F-BB84-EAB1-7D91-06B03F9BBB13}" dt="2025-06-03T18:10:32.909" v="228" actId="1076"/>
          <ac:spMkLst>
            <pc:docMk/>
            <pc:sldMk cId="4085232506" sldId="267"/>
            <ac:spMk id="5" creationId="{D38FD314-8992-D65D-FB88-736FEF3A4985}"/>
          </ac:spMkLst>
        </pc:spChg>
        <pc:picChg chg="mod modCrop">
          <ac:chgData name="Andrew Downing" userId="S::downina3@wwu.edu::699da3bd-45e7-4efa-b309-57dde8882e65" providerId="AD" clId="Web-{4847E10F-BB84-EAB1-7D91-06B03F9BBB13}" dt="2025-06-03T17:45:09.770" v="23"/>
          <ac:picMkLst>
            <pc:docMk/>
            <pc:sldMk cId="4085232506" sldId="267"/>
            <ac:picMk id="6" creationId="{B442BC10-EA9A-BB1B-B434-829FDC1DE693}"/>
          </ac:picMkLst>
        </pc:picChg>
      </pc:sldChg>
      <pc:sldChg chg="modSp new">
        <pc:chgData name="Andrew Downing" userId="S::downina3@wwu.edu::699da3bd-45e7-4efa-b309-57dde8882e65" providerId="AD" clId="Web-{4847E10F-BB84-EAB1-7D91-06B03F9BBB13}" dt="2025-06-03T18:09:40.033" v="224" actId="20577"/>
        <pc:sldMkLst>
          <pc:docMk/>
          <pc:sldMk cId="2927062095" sldId="268"/>
        </pc:sldMkLst>
        <pc:spChg chg="mod">
          <ac:chgData name="Andrew Downing" userId="S::downina3@wwu.edu::699da3bd-45e7-4efa-b309-57dde8882e65" providerId="AD" clId="Web-{4847E10F-BB84-EAB1-7D91-06B03F9BBB13}" dt="2025-06-03T17:59:53.584" v="175" actId="20577"/>
          <ac:spMkLst>
            <pc:docMk/>
            <pc:sldMk cId="2927062095" sldId="268"/>
            <ac:spMk id="2" creationId="{88FE3DD2-2F0D-066C-7322-251210278865}"/>
          </ac:spMkLst>
        </pc:spChg>
        <pc:spChg chg="mod">
          <ac:chgData name="Andrew Downing" userId="S::downina3@wwu.edu::699da3bd-45e7-4efa-b309-57dde8882e65" providerId="AD" clId="Web-{4847E10F-BB84-EAB1-7D91-06B03F9BBB13}" dt="2025-06-03T18:09:40.033" v="224" actId="20577"/>
          <ac:spMkLst>
            <pc:docMk/>
            <pc:sldMk cId="2927062095" sldId="268"/>
            <ac:spMk id="3" creationId="{791DD3F4-BEFC-87BE-B92B-1BEDE0C5DFD9}"/>
          </ac:spMkLst>
        </pc:spChg>
      </pc:sldChg>
    </pc:docChg>
  </pc:docChgLst>
  <pc:docChgLst>
    <pc:chgData name="Andrew Downing" userId="S::downina3@wwu.edu::699da3bd-45e7-4efa-b309-57dde8882e65" providerId="AD" clId="Web-{3B833589-B6B8-0D90-49BF-67F079875D8E}"/>
    <pc:docChg chg="modSld sldOrd">
      <pc:chgData name="Andrew Downing" userId="S::downina3@wwu.edu::699da3bd-45e7-4efa-b309-57dde8882e65" providerId="AD" clId="Web-{3B833589-B6B8-0D90-49BF-67F079875D8E}" dt="2025-06-02T16:19:08.005" v="6"/>
      <pc:docMkLst>
        <pc:docMk/>
      </pc:docMkLst>
      <pc:sldChg chg="ord">
        <pc:chgData name="Andrew Downing" userId="S::downina3@wwu.edu::699da3bd-45e7-4efa-b309-57dde8882e65" providerId="AD" clId="Web-{3B833589-B6B8-0D90-49BF-67F079875D8E}" dt="2025-06-02T16:18:39.316" v="2"/>
        <pc:sldMkLst>
          <pc:docMk/>
          <pc:sldMk cId="1782725244" sldId="261"/>
        </pc:sldMkLst>
      </pc:sldChg>
      <pc:sldChg chg="addSp delSp modSp">
        <pc:chgData name="Andrew Downing" userId="S::downina3@wwu.edu::699da3bd-45e7-4efa-b309-57dde8882e65" providerId="AD" clId="Web-{3B833589-B6B8-0D90-49BF-67F079875D8E}" dt="2025-06-02T16:19:08.005" v="6"/>
        <pc:sldMkLst>
          <pc:docMk/>
          <pc:sldMk cId="4125573187" sldId="265"/>
        </pc:sldMkLst>
        <pc:spChg chg="mod">
          <ac:chgData name="Andrew Downing" userId="S::downina3@wwu.edu::699da3bd-45e7-4efa-b309-57dde8882e65" providerId="AD" clId="Web-{3B833589-B6B8-0D90-49BF-67F079875D8E}" dt="2025-06-02T16:18:37.488" v="1" actId="20577"/>
          <ac:spMkLst>
            <pc:docMk/>
            <pc:sldMk cId="4125573187" sldId="265"/>
            <ac:spMk id="2" creationId="{0F4B48F1-4050-1462-85E1-7DDF64F8DD5D}"/>
          </ac:spMkLst>
        </pc:spChg>
        <pc:spChg chg="add del">
          <ac:chgData name="Andrew Downing" userId="S::downina3@wwu.edu::699da3bd-45e7-4efa-b309-57dde8882e65" providerId="AD" clId="Web-{3B833589-B6B8-0D90-49BF-67F079875D8E}" dt="2025-06-02T16:19:08.005" v="6"/>
          <ac:spMkLst>
            <pc:docMk/>
            <pc:sldMk cId="4125573187" sldId="265"/>
            <ac:spMk id="3" creationId="{79CD4479-3B67-B74D-2604-8825BDCF15F0}"/>
          </ac:spMkLst>
        </pc:spChg>
        <pc:graphicFrameChg chg="mod modGraphic">
          <ac:chgData name="Andrew Downing" userId="S::downina3@wwu.edu::699da3bd-45e7-4efa-b309-57dde8882e65" providerId="AD" clId="Web-{3B833589-B6B8-0D90-49BF-67F079875D8E}" dt="2025-06-02T16:18:49.145" v="4" actId="1076"/>
          <ac:graphicFrameMkLst>
            <pc:docMk/>
            <pc:sldMk cId="4125573187" sldId="265"/>
            <ac:graphicFrameMk id="4" creationId="{C943811B-AF27-35B2-3B9C-462D17ECBD54}"/>
          </ac:graphicFrameMkLst>
        </pc:graphicFrameChg>
      </pc:sldChg>
    </pc:docChg>
  </pc:docChgLst>
  <pc:docChgLst>
    <pc:chgData name="Andrew Downing" userId="S::downina3@wwu.edu::699da3bd-45e7-4efa-b309-57dde8882e65" providerId="AD" clId="Web-{7A1C141F-88C0-7EF1-5F05-6B261BBA8E5B}"/>
    <pc:docChg chg="addSld modSld">
      <pc:chgData name="Andrew Downing" userId="S::downina3@wwu.edu::699da3bd-45e7-4efa-b309-57dde8882e65" providerId="AD" clId="Web-{7A1C141F-88C0-7EF1-5F05-6B261BBA8E5B}" dt="2025-06-03T05:22:03.183" v="27" actId="1076"/>
      <pc:docMkLst>
        <pc:docMk/>
      </pc:docMkLst>
      <pc:sldChg chg="modSp">
        <pc:chgData name="Andrew Downing" userId="S::downina3@wwu.edu::699da3bd-45e7-4efa-b309-57dde8882e65" providerId="AD" clId="Web-{7A1C141F-88C0-7EF1-5F05-6B261BBA8E5B}" dt="2025-06-03T05:18:19.945" v="22" actId="20577"/>
        <pc:sldMkLst>
          <pc:docMk/>
          <pc:sldMk cId="3050721364" sldId="264"/>
        </pc:sldMkLst>
        <pc:spChg chg="mod">
          <ac:chgData name="Andrew Downing" userId="S::downina3@wwu.edu::699da3bd-45e7-4efa-b309-57dde8882e65" providerId="AD" clId="Web-{7A1C141F-88C0-7EF1-5F05-6B261BBA8E5B}" dt="2025-06-03T05:18:19.945" v="22" actId="20577"/>
          <ac:spMkLst>
            <pc:docMk/>
            <pc:sldMk cId="3050721364" sldId="264"/>
            <ac:spMk id="3" creationId="{6F544DB8-0E3D-2F87-2398-EE12148ACC92}"/>
          </ac:spMkLst>
        </pc:spChg>
      </pc:sldChg>
      <pc:sldChg chg="addSp delSp modSp new">
        <pc:chgData name="Andrew Downing" userId="S::downina3@wwu.edu::699da3bd-45e7-4efa-b309-57dde8882e65" providerId="AD" clId="Web-{7A1C141F-88C0-7EF1-5F05-6B261BBA8E5B}" dt="2025-06-03T05:22:03.183" v="27" actId="1076"/>
        <pc:sldMkLst>
          <pc:docMk/>
          <pc:sldMk cId="4085232506" sldId="267"/>
        </pc:sldMkLst>
        <pc:spChg chg="del">
          <ac:chgData name="Andrew Downing" userId="S::downina3@wwu.edu::699da3bd-45e7-4efa-b309-57dde8882e65" providerId="AD" clId="Web-{7A1C141F-88C0-7EF1-5F05-6B261BBA8E5B}" dt="2025-06-03T05:15:09.973" v="3"/>
          <ac:spMkLst>
            <pc:docMk/>
            <pc:sldMk cId="4085232506" sldId="267"/>
            <ac:spMk id="2" creationId="{C88C5B76-0566-04BE-BECD-B2F907F855AD}"/>
          </ac:spMkLst>
        </pc:spChg>
        <pc:spChg chg="del">
          <ac:chgData name="Andrew Downing" userId="S::downina3@wwu.edu::699da3bd-45e7-4efa-b309-57dde8882e65" providerId="AD" clId="Web-{7A1C141F-88C0-7EF1-5F05-6B261BBA8E5B}" dt="2025-06-03T05:15:00.270" v="1"/>
          <ac:spMkLst>
            <pc:docMk/>
            <pc:sldMk cId="4085232506" sldId="267"/>
            <ac:spMk id="3" creationId="{A3A7F833-525B-A3AA-F287-5459BB81BCCD}"/>
          </ac:spMkLst>
        </pc:spChg>
        <pc:spChg chg="add mod">
          <ac:chgData name="Andrew Downing" userId="S::downina3@wwu.edu::699da3bd-45e7-4efa-b309-57dde8882e65" providerId="AD" clId="Web-{7A1C141F-88C0-7EF1-5F05-6B261BBA8E5B}" dt="2025-06-03T05:15:58.833" v="17" actId="1076"/>
          <ac:spMkLst>
            <pc:docMk/>
            <pc:sldMk cId="4085232506" sldId="267"/>
            <ac:spMk id="5" creationId="{D38FD314-8992-D65D-FB88-736FEF3A4985}"/>
          </ac:spMkLst>
        </pc:spChg>
        <pc:picChg chg="add mod ord">
          <ac:chgData name="Andrew Downing" userId="S::downina3@wwu.edu::699da3bd-45e7-4efa-b309-57dde8882e65" providerId="AD" clId="Web-{7A1C141F-88C0-7EF1-5F05-6B261BBA8E5B}" dt="2025-06-03T05:15:15.176" v="4" actId="1076"/>
          <ac:picMkLst>
            <pc:docMk/>
            <pc:sldMk cId="4085232506" sldId="267"/>
            <ac:picMk id="4" creationId="{8C5EBAD6-30FE-CA55-8385-A8A2C0448B4A}"/>
          </ac:picMkLst>
        </pc:picChg>
        <pc:picChg chg="add mod">
          <ac:chgData name="Andrew Downing" userId="S::downina3@wwu.edu::699da3bd-45e7-4efa-b309-57dde8882e65" providerId="AD" clId="Web-{7A1C141F-88C0-7EF1-5F05-6B261BBA8E5B}" dt="2025-06-03T05:22:03.183" v="27" actId="1076"/>
          <ac:picMkLst>
            <pc:docMk/>
            <pc:sldMk cId="4085232506" sldId="267"/>
            <ac:picMk id="6" creationId="{B442BC10-EA9A-BB1B-B434-829FDC1DE693}"/>
          </ac:picMkLst>
        </pc:picChg>
      </pc:sldChg>
    </pc:docChg>
  </pc:docChgLst>
  <pc:docChgLst>
    <pc:chgData name="Andrew Downing" userId="S::downina3@wwu.edu::699da3bd-45e7-4efa-b309-57dde8882e65" providerId="AD" clId="Web-{1F730F85-EBCA-444A-EAF5-615EBD5FBEA7}"/>
    <pc:docChg chg="modSld">
      <pc:chgData name="Andrew Downing" userId="S::downina3@wwu.edu::699da3bd-45e7-4efa-b309-57dde8882e65" providerId="AD" clId="Web-{1F730F85-EBCA-444A-EAF5-615EBD5FBEA7}" dt="2025-06-02T04:19:11.283" v="256" actId="20577"/>
      <pc:docMkLst>
        <pc:docMk/>
      </pc:docMkLst>
      <pc:sldChg chg="modSp">
        <pc:chgData name="Andrew Downing" userId="S::downina3@wwu.edu::699da3bd-45e7-4efa-b309-57dde8882e65" providerId="AD" clId="Web-{1F730F85-EBCA-444A-EAF5-615EBD5FBEA7}" dt="2025-06-02T04:19:11.283" v="256" actId="20577"/>
        <pc:sldMkLst>
          <pc:docMk/>
          <pc:sldMk cId="774679593" sldId="260"/>
        </pc:sldMkLst>
        <pc:spChg chg="mod">
          <ac:chgData name="Andrew Downing" userId="S::downina3@wwu.edu::699da3bd-45e7-4efa-b309-57dde8882e65" providerId="AD" clId="Web-{1F730F85-EBCA-444A-EAF5-615EBD5FBEA7}" dt="2025-06-02T04:19:11.283" v="256" actId="20577"/>
          <ac:spMkLst>
            <pc:docMk/>
            <pc:sldMk cId="774679593" sldId="260"/>
            <ac:spMk id="3" creationId="{688FD146-7866-2371-689E-FD4017FBA8C8}"/>
          </ac:spMkLst>
        </pc:spChg>
      </pc:sldChg>
    </pc:docChg>
  </pc:docChgLst>
  <pc:docChgLst>
    <pc:chgData name="Andrew Downing" userId="S::downina3@wwu.edu::699da3bd-45e7-4efa-b309-57dde8882e65" providerId="AD" clId="Web-{7A959D5F-EB69-2CE3-B814-42522F98990A}"/>
    <pc:docChg chg="modSld">
      <pc:chgData name="Andrew Downing" userId="S::downina3@wwu.edu::699da3bd-45e7-4efa-b309-57dde8882e65" providerId="AD" clId="Web-{7A959D5F-EB69-2CE3-B814-42522F98990A}" dt="2025-06-02T16:55:46.301" v="453" actId="20577"/>
      <pc:docMkLst>
        <pc:docMk/>
      </pc:docMkLst>
      <pc:sldChg chg="modSp">
        <pc:chgData name="Andrew Downing" userId="S::downina3@wwu.edu::699da3bd-45e7-4efa-b309-57dde8882e65" providerId="AD" clId="Web-{7A959D5F-EB69-2CE3-B814-42522F98990A}" dt="2025-06-02T16:52:12.074" v="422" actId="20577"/>
        <pc:sldMkLst>
          <pc:docMk/>
          <pc:sldMk cId="4252103423" sldId="259"/>
        </pc:sldMkLst>
        <pc:spChg chg="mod">
          <ac:chgData name="Andrew Downing" userId="S::downina3@wwu.edu::699da3bd-45e7-4efa-b309-57dde8882e65" providerId="AD" clId="Web-{7A959D5F-EB69-2CE3-B814-42522F98990A}" dt="2025-06-02T16:52:12.074" v="422" actId="20577"/>
          <ac:spMkLst>
            <pc:docMk/>
            <pc:sldMk cId="4252103423" sldId="259"/>
            <ac:spMk id="3" creationId="{8F1A1AB7-528E-8DCD-76FF-2D7123AA648C}"/>
          </ac:spMkLst>
        </pc:spChg>
      </pc:sldChg>
      <pc:sldChg chg="modSp">
        <pc:chgData name="Andrew Downing" userId="S::downina3@wwu.edu::699da3bd-45e7-4efa-b309-57dde8882e65" providerId="AD" clId="Web-{7A959D5F-EB69-2CE3-B814-42522F98990A}" dt="2025-06-02T16:55:12.769" v="447" actId="20577"/>
        <pc:sldMkLst>
          <pc:docMk/>
          <pc:sldMk cId="774679593" sldId="260"/>
        </pc:sldMkLst>
        <pc:spChg chg="mod">
          <ac:chgData name="Andrew Downing" userId="S::downina3@wwu.edu::699da3bd-45e7-4efa-b309-57dde8882e65" providerId="AD" clId="Web-{7A959D5F-EB69-2CE3-B814-42522F98990A}" dt="2025-06-02T16:55:12.769" v="447" actId="20577"/>
          <ac:spMkLst>
            <pc:docMk/>
            <pc:sldMk cId="774679593" sldId="260"/>
            <ac:spMk id="3" creationId="{688FD146-7866-2371-689E-FD4017FBA8C8}"/>
          </ac:spMkLst>
        </pc:spChg>
      </pc:sldChg>
      <pc:sldChg chg="modSp">
        <pc:chgData name="Andrew Downing" userId="S::downina3@wwu.edu::699da3bd-45e7-4efa-b309-57dde8882e65" providerId="AD" clId="Web-{7A959D5F-EB69-2CE3-B814-42522F98990A}" dt="2025-06-02T16:21:29.034" v="45" actId="20577"/>
        <pc:sldMkLst>
          <pc:docMk/>
          <pc:sldMk cId="1782725244" sldId="261"/>
        </pc:sldMkLst>
        <pc:spChg chg="mod">
          <ac:chgData name="Andrew Downing" userId="S::downina3@wwu.edu::699da3bd-45e7-4efa-b309-57dde8882e65" providerId="AD" clId="Web-{7A959D5F-EB69-2CE3-B814-42522F98990A}" dt="2025-06-02T16:21:29.034" v="45" actId="20577"/>
          <ac:spMkLst>
            <pc:docMk/>
            <pc:sldMk cId="1782725244" sldId="261"/>
            <ac:spMk id="2" creationId="{593803FD-F23D-1827-2315-CAF42AC3DC17}"/>
          </ac:spMkLst>
        </pc:spChg>
      </pc:sldChg>
      <pc:sldChg chg="modSp">
        <pc:chgData name="Andrew Downing" userId="S::downina3@wwu.edu::699da3bd-45e7-4efa-b309-57dde8882e65" providerId="AD" clId="Web-{7A959D5F-EB69-2CE3-B814-42522F98990A}" dt="2025-06-02T16:55:38.114" v="449" actId="1076"/>
        <pc:sldMkLst>
          <pc:docMk/>
          <pc:sldMk cId="1069698015" sldId="262"/>
        </pc:sldMkLst>
        <pc:spChg chg="mod">
          <ac:chgData name="Andrew Downing" userId="S::downina3@wwu.edu::699da3bd-45e7-4efa-b309-57dde8882e65" providerId="AD" clId="Web-{7A959D5F-EB69-2CE3-B814-42522F98990A}" dt="2025-06-02T16:55:38.114" v="449" actId="1076"/>
          <ac:spMkLst>
            <pc:docMk/>
            <pc:sldMk cId="1069698015" sldId="262"/>
            <ac:spMk id="3" creationId="{98D5E8C8-040E-C7E1-5124-0BE9F074F1AA}"/>
          </ac:spMkLst>
        </pc:spChg>
      </pc:sldChg>
      <pc:sldChg chg="modSp">
        <pc:chgData name="Andrew Downing" userId="S::downina3@wwu.edu::699da3bd-45e7-4efa-b309-57dde8882e65" providerId="AD" clId="Web-{7A959D5F-EB69-2CE3-B814-42522F98990A}" dt="2025-06-02T16:55:46.301" v="453" actId="20577"/>
        <pc:sldMkLst>
          <pc:docMk/>
          <pc:sldMk cId="1960907362" sldId="263"/>
        </pc:sldMkLst>
        <pc:spChg chg="mod">
          <ac:chgData name="Andrew Downing" userId="S::downina3@wwu.edu::699da3bd-45e7-4efa-b309-57dde8882e65" providerId="AD" clId="Web-{7A959D5F-EB69-2CE3-B814-42522F98990A}" dt="2025-06-02T16:55:46.301" v="453" actId="20577"/>
          <ac:spMkLst>
            <pc:docMk/>
            <pc:sldMk cId="1960907362" sldId="263"/>
            <ac:spMk id="2" creationId="{75B09E2D-7EC5-1D56-5D32-9C71A105976D}"/>
          </ac:spMkLst>
        </pc:spChg>
      </pc:sldChg>
      <pc:sldChg chg="modSp">
        <pc:chgData name="Andrew Downing" userId="S::downina3@wwu.edu::699da3bd-45e7-4efa-b309-57dde8882e65" providerId="AD" clId="Web-{7A959D5F-EB69-2CE3-B814-42522F98990A}" dt="2025-06-02T16:51:44.198" v="399" actId="20577"/>
        <pc:sldMkLst>
          <pc:docMk/>
          <pc:sldMk cId="3050721364" sldId="264"/>
        </pc:sldMkLst>
        <pc:spChg chg="mod">
          <ac:chgData name="Andrew Downing" userId="S::downina3@wwu.edu::699da3bd-45e7-4efa-b309-57dde8882e65" providerId="AD" clId="Web-{7A959D5F-EB69-2CE3-B814-42522F98990A}" dt="2025-06-02T16:51:44.198" v="399" actId="20577"/>
          <ac:spMkLst>
            <pc:docMk/>
            <pc:sldMk cId="3050721364" sldId="264"/>
            <ac:spMk id="3" creationId="{6F544DB8-0E3D-2F87-2398-EE12148ACC92}"/>
          </ac:spMkLst>
        </pc:spChg>
      </pc:sldChg>
      <pc:sldChg chg="addSp modSp">
        <pc:chgData name="Andrew Downing" userId="S::downina3@wwu.edu::699da3bd-45e7-4efa-b309-57dde8882e65" providerId="AD" clId="Web-{7A959D5F-EB69-2CE3-B814-42522F98990A}" dt="2025-06-02T16:21:23.206" v="44" actId="1076"/>
        <pc:sldMkLst>
          <pc:docMk/>
          <pc:sldMk cId="4125573187" sldId="265"/>
        </pc:sldMkLst>
        <pc:spChg chg="add mod">
          <ac:chgData name="Andrew Downing" userId="S::downina3@wwu.edu::699da3bd-45e7-4efa-b309-57dde8882e65" providerId="AD" clId="Web-{7A959D5F-EB69-2CE3-B814-42522F98990A}" dt="2025-06-02T16:21:06.315" v="40" actId="1076"/>
          <ac:spMkLst>
            <pc:docMk/>
            <pc:sldMk cId="4125573187" sldId="265"/>
            <ac:spMk id="3" creationId="{5F759B7D-F310-F615-34B4-FC54C33C12EC}"/>
          </ac:spMkLst>
        </pc:spChg>
        <pc:graphicFrameChg chg="mod">
          <ac:chgData name="Andrew Downing" userId="S::downina3@wwu.edu::699da3bd-45e7-4efa-b309-57dde8882e65" providerId="AD" clId="Web-{7A959D5F-EB69-2CE3-B814-42522F98990A}" dt="2025-06-02T16:21:23.206" v="44" actId="1076"/>
          <ac:graphicFrameMkLst>
            <pc:docMk/>
            <pc:sldMk cId="4125573187" sldId="265"/>
            <ac:graphicFrameMk id="4" creationId="{C943811B-AF27-35B2-3B9C-462D17ECBD54}"/>
          </ac:graphicFrameMkLst>
        </pc:graphicFrameChg>
      </pc:sldChg>
    </pc:docChg>
  </pc:docChgLst>
  <pc:docChgLst>
    <pc:chgData name="Andrew Downing" userId="S::downina3@wwu.edu::699da3bd-45e7-4efa-b309-57dde8882e65" providerId="AD" clId="Web-{D8016A34-1BCC-B453-6329-BE67F710BCBD}"/>
    <pc:docChg chg="addSld modSld">
      <pc:chgData name="Andrew Downing" userId="S::downina3@wwu.edu::699da3bd-45e7-4efa-b309-57dde8882e65" providerId="AD" clId="Web-{D8016A34-1BCC-B453-6329-BE67F710BCBD}" dt="2025-06-02T18:42:11.287" v="1486" actId="14100"/>
      <pc:docMkLst>
        <pc:docMk/>
      </pc:docMkLst>
      <pc:sldChg chg="modSp">
        <pc:chgData name="Andrew Downing" userId="S::downina3@wwu.edu::699da3bd-45e7-4efa-b309-57dde8882e65" providerId="AD" clId="Web-{D8016A34-1BCC-B453-6329-BE67F710BCBD}" dt="2025-06-02T18:39:02.863" v="1244" actId="20577"/>
        <pc:sldMkLst>
          <pc:docMk/>
          <pc:sldMk cId="774679593" sldId="260"/>
        </pc:sldMkLst>
        <pc:spChg chg="mod">
          <ac:chgData name="Andrew Downing" userId="S::downina3@wwu.edu::699da3bd-45e7-4efa-b309-57dde8882e65" providerId="AD" clId="Web-{D8016A34-1BCC-B453-6329-BE67F710BCBD}" dt="2025-06-02T18:39:02.863" v="1244" actId="20577"/>
          <ac:spMkLst>
            <pc:docMk/>
            <pc:sldMk cId="774679593" sldId="260"/>
            <ac:spMk id="3" creationId="{688FD146-7866-2371-689E-FD4017FBA8C8}"/>
          </ac:spMkLst>
        </pc:spChg>
      </pc:sldChg>
      <pc:sldChg chg="modSp">
        <pc:chgData name="Andrew Downing" userId="S::downina3@wwu.edu::699da3bd-45e7-4efa-b309-57dde8882e65" providerId="AD" clId="Web-{D8016A34-1BCC-B453-6329-BE67F710BCBD}" dt="2025-06-02T17:36:17.860" v="58" actId="20577"/>
        <pc:sldMkLst>
          <pc:docMk/>
          <pc:sldMk cId="1782725244" sldId="261"/>
        </pc:sldMkLst>
        <pc:spChg chg="mod">
          <ac:chgData name="Andrew Downing" userId="S::downina3@wwu.edu::699da3bd-45e7-4efa-b309-57dde8882e65" providerId="AD" clId="Web-{D8016A34-1BCC-B453-6329-BE67F710BCBD}" dt="2025-06-02T17:36:17.860" v="58" actId="20577"/>
          <ac:spMkLst>
            <pc:docMk/>
            <pc:sldMk cId="1782725244" sldId="261"/>
            <ac:spMk id="3" creationId="{3EE06CDA-EB2B-AF79-42ED-1306B10F1645}"/>
          </ac:spMkLst>
        </pc:spChg>
      </pc:sldChg>
      <pc:sldChg chg="modSp">
        <pc:chgData name="Andrew Downing" userId="S::downina3@wwu.edu::699da3bd-45e7-4efa-b309-57dde8882e65" providerId="AD" clId="Web-{D8016A34-1BCC-B453-6329-BE67F710BCBD}" dt="2025-06-02T18:27:49.760" v="1092" actId="20577"/>
        <pc:sldMkLst>
          <pc:docMk/>
          <pc:sldMk cId="1069698015" sldId="262"/>
        </pc:sldMkLst>
        <pc:spChg chg="mod">
          <ac:chgData name="Andrew Downing" userId="S::downina3@wwu.edu::699da3bd-45e7-4efa-b309-57dde8882e65" providerId="AD" clId="Web-{D8016A34-1BCC-B453-6329-BE67F710BCBD}" dt="2025-06-02T18:27:49.760" v="1092" actId="20577"/>
          <ac:spMkLst>
            <pc:docMk/>
            <pc:sldMk cId="1069698015" sldId="262"/>
            <ac:spMk id="3" creationId="{98D5E8C8-040E-C7E1-5124-0BE9F074F1AA}"/>
          </ac:spMkLst>
        </pc:spChg>
      </pc:sldChg>
      <pc:sldChg chg="modSp">
        <pc:chgData name="Andrew Downing" userId="S::downina3@wwu.edu::699da3bd-45e7-4efa-b309-57dde8882e65" providerId="AD" clId="Web-{D8016A34-1BCC-B453-6329-BE67F710BCBD}" dt="2025-06-02T18:13:44.233" v="564" actId="20577"/>
        <pc:sldMkLst>
          <pc:docMk/>
          <pc:sldMk cId="3050721364" sldId="264"/>
        </pc:sldMkLst>
        <pc:spChg chg="mod">
          <ac:chgData name="Andrew Downing" userId="S::downina3@wwu.edu::699da3bd-45e7-4efa-b309-57dde8882e65" providerId="AD" clId="Web-{D8016A34-1BCC-B453-6329-BE67F710BCBD}" dt="2025-06-02T18:13:44.233" v="564" actId="20577"/>
          <ac:spMkLst>
            <pc:docMk/>
            <pc:sldMk cId="3050721364" sldId="264"/>
            <ac:spMk id="3" creationId="{6F544DB8-0E3D-2F87-2398-EE12148ACC92}"/>
          </ac:spMkLst>
        </pc:spChg>
      </pc:sldChg>
      <pc:sldChg chg="addSp modSp">
        <pc:chgData name="Andrew Downing" userId="S::downina3@wwu.edu::699da3bd-45e7-4efa-b309-57dde8882e65" providerId="AD" clId="Web-{D8016A34-1BCC-B453-6329-BE67F710BCBD}" dt="2025-06-02T18:42:11.287" v="1486" actId="14100"/>
        <pc:sldMkLst>
          <pc:docMk/>
          <pc:sldMk cId="4125573187" sldId="265"/>
        </pc:sldMkLst>
        <pc:spChg chg="mod">
          <ac:chgData name="Andrew Downing" userId="S::downina3@wwu.edu::699da3bd-45e7-4efa-b309-57dde8882e65" providerId="AD" clId="Web-{D8016A34-1BCC-B453-6329-BE67F710BCBD}" dt="2025-06-02T17:48:22.135" v="372" actId="1076"/>
          <ac:spMkLst>
            <pc:docMk/>
            <pc:sldMk cId="4125573187" sldId="265"/>
            <ac:spMk id="3" creationId="{5F759B7D-F310-F615-34B4-FC54C33C12EC}"/>
          </ac:spMkLst>
        </pc:spChg>
        <pc:spChg chg="mod">
          <ac:chgData name="Andrew Downing" userId="S::downina3@wwu.edu::699da3bd-45e7-4efa-b309-57dde8882e65" providerId="AD" clId="Web-{D8016A34-1BCC-B453-6329-BE67F710BCBD}" dt="2025-06-02T18:41:10.489" v="1418" actId="20577"/>
          <ac:spMkLst>
            <pc:docMk/>
            <pc:sldMk cId="4125573187" sldId="265"/>
            <ac:spMk id="8" creationId="{D0BCE741-CE2E-6F1C-8409-687194D1B9E3}"/>
          </ac:spMkLst>
        </pc:spChg>
        <pc:spChg chg="add mod">
          <ac:chgData name="Andrew Downing" userId="S::downina3@wwu.edu::699da3bd-45e7-4efa-b309-57dde8882e65" providerId="AD" clId="Web-{D8016A34-1BCC-B453-6329-BE67F710BCBD}" dt="2025-06-02T18:42:11.287" v="1486" actId="14100"/>
          <ac:spMkLst>
            <pc:docMk/>
            <pc:sldMk cId="4125573187" sldId="265"/>
            <ac:spMk id="9" creationId="{2733C429-7F3E-2330-5B88-620CFFADB53C}"/>
          </ac:spMkLst>
        </pc:spChg>
      </pc:sldChg>
      <pc:sldChg chg="modSp new">
        <pc:chgData name="Andrew Downing" userId="S::downina3@wwu.edu::699da3bd-45e7-4efa-b309-57dde8882e65" providerId="AD" clId="Web-{D8016A34-1BCC-B453-6329-BE67F710BCBD}" dt="2025-06-02T18:27:11.775" v="991" actId="20577"/>
        <pc:sldMkLst>
          <pc:docMk/>
          <pc:sldMk cId="820443625" sldId="266"/>
        </pc:sldMkLst>
        <pc:spChg chg="mod">
          <ac:chgData name="Andrew Downing" userId="S::downina3@wwu.edu::699da3bd-45e7-4efa-b309-57dde8882e65" providerId="AD" clId="Web-{D8016A34-1BCC-B453-6329-BE67F710BCBD}" dt="2025-06-02T18:14:46.515" v="585" actId="20577"/>
          <ac:spMkLst>
            <pc:docMk/>
            <pc:sldMk cId="820443625" sldId="266"/>
            <ac:spMk id="2" creationId="{01684493-E4FA-F867-D2BB-5455F7C156C7}"/>
          </ac:spMkLst>
        </pc:spChg>
        <pc:spChg chg="mod">
          <ac:chgData name="Andrew Downing" userId="S::downina3@wwu.edu::699da3bd-45e7-4efa-b309-57dde8882e65" providerId="AD" clId="Web-{D8016A34-1BCC-B453-6329-BE67F710BCBD}" dt="2025-06-02T18:27:11.775" v="991" actId="20577"/>
          <ac:spMkLst>
            <pc:docMk/>
            <pc:sldMk cId="820443625" sldId="266"/>
            <ac:spMk id="3" creationId="{B01FCA28-5E75-B963-6067-6481A2D562AA}"/>
          </ac:spMkLst>
        </pc:spChg>
      </pc:sldChg>
    </pc:docChg>
  </pc:docChgLst>
  <pc:docChgLst>
    <pc:chgData name="Derek Parker" userId="S::parker78@wwu.edu::975157c5-f6fc-4faa-8ceb-bfcb5bc6af0a" providerId="AD" clId="Web-{77C443D9-DFAA-7D26-3697-5A22FEDDFEAF}"/>
    <pc:docChg chg="addSld delSld modSld addMainMaster delMainMaster">
      <pc:chgData name="Derek Parker" userId="S::parker78@wwu.edu::975157c5-f6fc-4faa-8ceb-bfcb5bc6af0a" providerId="AD" clId="Web-{77C443D9-DFAA-7D26-3697-5A22FEDDFEAF}" dt="2025-06-02T01:25:03.952" v="362" actId="20577"/>
      <pc:docMkLst>
        <pc:docMk/>
      </pc:docMkLst>
      <pc:sldChg chg="addSp modSp mod setBg modClrScheme chgLayout">
        <pc:chgData name="Derek Parker" userId="S::parker78@wwu.edu::975157c5-f6fc-4faa-8ceb-bfcb5bc6af0a" providerId="AD" clId="Web-{77C443D9-DFAA-7D26-3697-5A22FEDDFEAF}" dt="2025-06-02T00:01:20.731" v="39" actId="20577"/>
        <pc:sldMkLst>
          <pc:docMk/>
          <pc:sldMk cId="109857222" sldId="256"/>
        </pc:sldMkLst>
        <pc:spChg chg="mod">
          <ac:chgData name="Derek Parker" userId="S::parker78@wwu.edu::975157c5-f6fc-4faa-8ceb-bfcb5bc6af0a" providerId="AD" clId="Web-{77C443D9-DFAA-7D26-3697-5A22FEDDFEAF}" dt="2025-06-02T00:01:20.731" v="39" actId="20577"/>
          <ac:spMkLst>
            <pc:docMk/>
            <pc:sldMk cId="109857222" sldId="256"/>
            <ac:spMk id="2" creationId="{00000000-0000-0000-0000-000000000000}"/>
          </ac:spMkLst>
        </pc:spChg>
        <pc:spChg chg="mod">
          <ac:chgData name="Derek Parker" userId="S::parker78@wwu.edu::975157c5-f6fc-4faa-8ceb-bfcb5bc6af0a" providerId="AD" clId="Web-{77C443D9-DFAA-7D26-3697-5A22FEDDFEAF}" dt="2025-06-02T00:00:31.399" v="0"/>
          <ac:spMkLst>
            <pc:docMk/>
            <pc:sldMk cId="109857222" sldId="256"/>
            <ac:spMk id="3" creationId="{00000000-0000-0000-0000-000000000000}"/>
          </ac:spMkLst>
        </pc:spChg>
        <pc:spChg chg="add">
          <ac:chgData name="Derek Parker" userId="S::parker78@wwu.edu::975157c5-f6fc-4faa-8ceb-bfcb5bc6af0a" providerId="AD" clId="Web-{77C443D9-DFAA-7D26-3697-5A22FEDDFEAF}" dt="2025-06-02T00:00:31.399" v="0"/>
          <ac:spMkLst>
            <pc:docMk/>
            <pc:sldMk cId="109857222" sldId="256"/>
            <ac:spMk id="8" creationId="{E20BB609-EF92-42DB-836C-0699A590B5CF}"/>
          </ac:spMkLst>
        </pc:spChg>
        <pc:spChg chg="add">
          <ac:chgData name="Derek Parker" userId="S::parker78@wwu.edu::975157c5-f6fc-4faa-8ceb-bfcb5bc6af0a" providerId="AD" clId="Web-{77C443D9-DFAA-7D26-3697-5A22FEDDFEAF}" dt="2025-06-02T00:00:31.399" v="0"/>
          <ac:spMkLst>
            <pc:docMk/>
            <pc:sldMk cId="109857222" sldId="256"/>
            <ac:spMk id="10" creationId="{B2C335F7-F61C-4EB4-80F2-4B1438FE66BB}"/>
          </ac:spMkLst>
        </pc:spChg>
        <pc:spChg chg="add">
          <ac:chgData name="Derek Parker" userId="S::parker78@wwu.edu::975157c5-f6fc-4faa-8ceb-bfcb5bc6af0a" providerId="AD" clId="Web-{77C443D9-DFAA-7D26-3697-5A22FEDDFEAF}" dt="2025-06-02T00:00:31.399" v="0"/>
          <ac:spMkLst>
            <pc:docMk/>
            <pc:sldMk cId="109857222" sldId="256"/>
            <ac:spMk id="12" creationId="{20011C4F-7FF0-7357-C559-B7679DC27621}"/>
          </ac:spMkLst>
        </pc:spChg>
      </pc:sldChg>
      <pc:sldChg chg="modSp">
        <pc:chgData name="Derek Parker" userId="S::parker78@wwu.edu::975157c5-f6fc-4faa-8ceb-bfcb5bc6af0a" providerId="AD" clId="Web-{77C443D9-DFAA-7D26-3697-5A22FEDDFEAF}" dt="2025-06-02T01:25:03.952" v="362" actId="20577"/>
        <pc:sldMkLst>
          <pc:docMk/>
          <pc:sldMk cId="3264583401" sldId="258"/>
        </pc:sldMkLst>
        <pc:spChg chg="mod">
          <ac:chgData name="Derek Parker" userId="S::parker78@wwu.edu::975157c5-f6fc-4faa-8ceb-bfcb5bc6af0a" providerId="AD" clId="Web-{77C443D9-DFAA-7D26-3697-5A22FEDDFEAF}" dt="2025-06-02T00:01:26.231" v="52" actId="20577"/>
          <ac:spMkLst>
            <pc:docMk/>
            <pc:sldMk cId="3264583401" sldId="258"/>
            <ac:spMk id="2" creationId="{0B497E59-AA7F-4905-04FB-6745A06A005A}"/>
          </ac:spMkLst>
        </pc:spChg>
        <pc:spChg chg="mod">
          <ac:chgData name="Derek Parker" userId="S::parker78@wwu.edu::975157c5-f6fc-4faa-8ceb-bfcb5bc6af0a" providerId="AD" clId="Web-{77C443D9-DFAA-7D26-3697-5A22FEDDFEAF}" dt="2025-06-02T01:25:03.952" v="362" actId="20577"/>
          <ac:spMkLst>
            <pc:docMk/>
            <pc:sldMk cId="3264583401" sldId="258"/>
            <ac:spMk id="3" creationId="{776E7C34-46AC-C26B-0DBD-C7A56A2255D3}"/>
          </ac:spMkLst>
        </pc:spChg>
      </pc:sldChg>
      <pc:sldChg chg="modSp">
        <pc:chgData name="Derek Parker" userId="S::parker78@wwu.edu::975157c5-f6fc-4faa-8ceb-bfcb5bc6af0a" providerId="AD" clId="Web-{77C443D9-DFAA-7D26-3697-5A22FEDDFEAF}" dt="2025-06-02T00:02:36.299" v="75" actId="20577"/>
        <pc:sldMkLst>
          <pc:docMk/>
          <pc:sldMk cId="4252103423" sldId="259"/>
        </pc:sldMkLst>
        <pc:spChg chg="mod">
          <ac:chgData name="Derek Parker" userId="S::parker78@wwu.edu::975157c5-f6fc-4faa-8ceb-bfcb5bc6af0a" providerId="AD" clId="Web-{77C443D9-DFAA-7D26-3697-5A22FEDDFEAF}" dt="2025-06-02T00:02:36.299" v="75" actId="20577"/>
          <ac:spMkLst>
            <pc:docMk/>
            <pc:sldMk cId="4252103423" sldId="259"/>
            <ac:spMk id="2" creationId="{280F0FA6-1D0D-FBE1-8C73-99248BCA5C99}"/>
          </ac:spMkLst>
        </pc:spChg>
      </pc:sldChg>
      <pc:sldChg chg="modSp new">
        <pc:chgData name="Derek Parker" userId="S::parker78@wwu.edu::975157c5-f6fc-4faa-8ceb-bfcb5bc6af0a" providerId="AD" clId="Web-{77C443D9-DFAA-7D26-3697-5A22FEDDFEAF}" dt="2025-06-02T00:02:46.034" v="87" actId="20577"/>
        <pc:sldMkLst>
          <pc:docMk/>
          <pc:sldMk cId="774679593" sldId="260"/>
        </pc:sldMkLst>
        <pc:spChg chg="mod">
          <ac:chgData name="Derek Parker" userId="S::parker78@wwu.edu::975157c5-f6fc-4faa-8ceb-bfcb5bc6af0a" providerId="AD" clId="Web-{77C443D9-DFAA-7D26-3697-5A22FEDDFEAF}" dt="2025-06-02T00:02:46.034" v="87" actId="20577"/>
          <ac:spMkLst>
            <pc:docMk/>
            <pc:sldMk cId="774679593" sldId="260"/>
            <ac:spMk id="2" creationId="{315E799D-AC1D-B8D0-552E-DC9EAC16878C}"/>
          </ac:spMkLst>
        </pc:spChg>
      </pc:sldChg>
      <pc:sldChg chg="modSp new">
        <pc:chgData name="Derek Parker" userId="S::parker78@wwu.edu::975157c5-f6fc-4faa-8ceb-bfcb5bc6af0a" providerId="AD" clId="Web-{77C443D9-DFAA-7D26-3697-5A22FEDDFEAF}" dt="2025-06-02T00:03:12.614" v="103" actId="20577"/>
        <pc:sldMkLst>
          <pc:docMk/>
          <pc:sldMk cId="1782725244" sldId="261"/>
        </pc:sldMkLst>
        <pc:spChg chg="mod">
          <ac:chgData name="Derek Parker" userId="S::parker78@wwu.edu::975157c5-f6fc-4faa-8ceb-bfcb5bc6af0a" providerId="AD" clId="Web-{77C443D9-DFAA-7D26-3697-5A22FEDDFEAF}" dt="2025-06-02T00:03:12.614" v="103" actId="20577"/>
          <ac:spMkLst>
            <pc:docMk/>
            <pc:sldMk cId="1782725244" sldId="261"/>
            <ac:spMk id="2" creationId="{593803FD-F23D-1827-2315-CAF42AC3DC17}"/>
          </ac:spMkLst>
        </pc:spChg>
      </pc:sldChg>
      <pc:sldChg chg="modSp new">
        <pc:chgData name="Derek Parker" userId="S::parker78@wwu.edu::975157c5-f6fc-4faa-8ceb-bfcb5bc6af0a" providerId="AD" clId="Web-{77C443D9-DFAA-7D26-3697-5A22FEDDFEAF}" dt="2025-06-02T00:03:36.928" v="125" actId="20577"/>
        <pc:sldMkLst>
          <pc:docMk/>
          <pc:sldMk cId="1069698015" sldId="262"/>
        </pc:sldMkLst>
        <pc:spChg chg="mod">
          <ac:chgData name="Derek Parker" userId="S::parker78@wwu.edu::975157c5-f6fc-4faa-8ceb-bfcb5bc6af0a" providerId="AD" clId="Web-{77C443D9-DFAA-7D26-3697-5A22FEDDFEAF}" dt="2025-06-02T00:03:36.928" v="125" actId="20577"/>
          <ac:spMkLst>
            <pc:docMk/>
            <pc:sldMk cId="1069698015" sldId="262"/>
            <ac:spMk id="2" creationId="{1348ACB6-8BD4-3C75-0AAB-8EED30F12E59}"/>
          </ac:spMkLst>
        </pc:spChg>
      </pc:sldChg>
      <pc:sldChg chg="modSp new">
        <pc:chgData name="Derek Parker" userId="S::parker78@wwu.edu::975157c5-f6fc-4faa-8ceb-bfcb5bc6af0a" providerId="AD" clId="Web-{77C443D9-DFAA-7D26-3697-5A22FEDDFEAF}" dt="2025-06-02T00:04:26.416" v="150" actId="20577"/>
        <pc:sldMkLst>
          <pc:docMk/>
          <pc:sldMk cId="1960907362" sldId="263"/>
        </pc:sldMkLst>
        <pc:spChg chg="mod">
          <ac:chgData name="Derek Parker" userId="S::parker78@wwu.edu::975157c5-f6fc-4faa-8ceb-bfcb5bc6af0a" providerId="AD" clId="Web-{77C443D9-DFAA-7D26-3697-5A22FEDDFEAF}" dt="2025-06-02T00:04:26.416" v="150" actId="20577"/>
          <ac:spMkLst>
            <pc:docMk/>
            <pc:sldMk cId="1960907362" sldId="263"/>
            <ac:spMk id="2" creationId="{75B09E2D-7EC5-1D56-5D32-9C71A105976D}"/>
          </ac:spMkLst>
        </pc:spChg>
      </pc:sldChg>
      <pc:sldChg chg="new del">
        <pc:chgData name="Derek Parker" userId="S::parker78@wwu.edu::975157c5-f6fc-4faa-8ceb-bfcb5bc6af0a" providerId="AD" clId="Web-{77C443D9-DFAA-7D26-3697-5A22FEDDFEAF}" dt="2025-06-02T00:03:42.803" v="127"/>
        <pc:sldMkLst>
          <pc:docMk/>
          <pc:sldMk cId="3645677875" sldId="263"/>
        </pc:sldMkLst>
      </pc:sldChg>
      <pc:sldMasterChg chg="del delSldLayout">
        <pc:chgData name="Derek Parker" userId="S::parker78@wwu.edu::975157c5-f6fc-4faa-8ceb-bfcb5bc6af0a" providerId="AD" clId="Web-{77C443D9-DFAA-7D26-3697-5A22FEDDFEAF}" dt="2025-06-02T00:00:31.399" v="0"/>
        <pc:sldMasterMkLst>
          <pc:docMk/>
          <pc:sldMasterMk cId="2460954070" sldId="2147483660"/>
        </pc:sldMasterMkLst>
        <pc:sldLayoutChg chg="del">
          <pc:chgData name="Derek Parker" userId="S::parker78@wwu.edu::975157c5-f6fc-4faa-8ceb-bfcb5bc6af0a" providerId="AD" clId="Web-{77C443D9-DFAA-7D26-3697-5A22FEDDFEAF}" dt="2025-06-02T00:00:31.399" v="0"/>
          <pc:sldLayoutMkLst>
            <pc:docMk/>
            <pc:sldMasterMk cId="2460954070" sldId="2147483660"/>
            <pc:sldLayoutMk cId="2385387890" sldId="2147483661"/>
          </pc:sldLayoutMkLst>
        </pc:sldLayoutChg>
        <pc:sldLayoutChg chg="del">
          <pc:chgData name="Derek Parker" userId="S::parker78@wwu.edu::975157c5-f6fc-4faa-8ceb-bfcb5bc6af0a" providerId="AD" clId="Web-{77C443D9-DFAA-7D26-3697-5A22FEDDFEAF}" dt="2025-06-02T00:00:31.399" v="0"/>
          <pc:sldLayoutMkLst>
            <pc:docMk/>
            <pc:sldMasterMk cId="2460954070" sldId="2147483660"/>
            <pc:sldLayoutMk cId="949138452" sldId="2147483662"/>
          </pc:sldLayoutMkLst>
        </pc:sldLayoutChg>
        <pc:sldLayoutChg chg="del">
          <pc:chgData name="Derek Parker" userId="S::parker78@wwu.edu::975157c5-f6fc-4faa-8ceb-bfcb5bc6af0a" providerId="AD" clId="Web-{77C443D9-DFAA-7D26-3697-5A22FEDDFEAF}" dt="2025-06-02T00:00:31.399" v="0"/>
          <pc:sldLayoutMkLst>
            <pc:docMk/>
            <pc:sldMasterMk cId="2460954070" sldId="2147483660"/>
            <pc:sldLayoutMk cId="2591524520" sldId="2147483663"/>
          </pc:sldLayoutMkLst>
        </pc:sldLayoutChg>
        <pc:sldLayoutChg chg="del">
          <pc:chgData name="Derek Parker" userId="S::parker78@wwu.edu::975157c5-f6fc-4faa-8ceb-bfcb5bc6af0a" providerId="AD" clId="Web-{77C443D9-DFAA-7D26-3697-5A22FEDDFEAF}" dt="2025-06-02T00:00:31.399" v="0"/>
          <pc:sldLayoutMkLst>
            <pc:docMk/>
            <pc:sldMasterMk cId="2460954070" sldId="2147483660"/>
            <pc:sldLayoutMk cId="1203092039" sldId="2147483664"/>
          </pc:sldLayoutMkLst>
        </pc:sldLayoutChg>
        <pc:sldLayoutChg chg="del">
          <pc:chgData name="Derek Parker" userId="S::parker78@wwu.edu::975157c5-f6fc-4faa-8ceb-bfcb5bc6af0a" providerId="AD" clId="Web-{77C443D9-DFAA-7D26-3697-5A22FEDDFEAF}" dt="2025-06-02T00:00:31.399" v="0"/>
          <pc:sldLayoutMkLst>
            <pc:docMk/>
            <pc:sldMasterMk cId="2460954070" sldId="2147483660"/>
            <pc:sldLayoutMk cId="3733172339" sldId="2147483665"/>
          </pc:sldLayoutMkLst>
        </pc:sldLayoutChg>
        <pc:sldLayoutChg chg="del">
          <pc:chgData name="Derek Parker" userId="S::parker78@wwu.edu::975157c5-f6fc-4faa-8ceb-bfcb5bc6af0a" providerId="AD" clId="Web-{77C443D9-DFAA-7D26-3697-5A22FEDDFEAF}" dt="2025-06-02T00:00:31.399" v="0"/>
          <pc:sldLayoutMkLst>
            <pc:docMk/>
            <pc:sldMasterMk cId="2460954070" sldId="2147483660"/>
            <pc:sldLayoutMk cId="3210312558" sldId="2147483666"/>
          </pc:sldLayoutMkLst>
        </pc:sldLayoutChg>
        <pc:sldLayoutChg chg="del">
          <pc:chgData name="Derek Parker" userId="S::parker78@wwu.edu::975157c5-f6fc-4faa-8ceb-bfcb5bc6af0a" providerId="AD" clId="Web-{77C443D9-DFAA-7D26-3697-5A22FEDDFEAF}" dt="2025-06-02T00:00:31.399" v="0"/>
          <pc:sldLayoutMkLst>
            <pc:docMk/>
            <pc:sldMasterMk cId="2460954070" sldId="2147483660"/>
            <pc:sldLayoutMk cId="3146388984" sldId="2147483667"/>
          </pc:sldLayoutMkLst>
        </pc:sldLayoutChg>
        <pc:sldLayoutChg chg="del">
          <pc:chgData name="Derek Parker" userId="S::parker78@wwu.edu::975157c5-f6fc-4faa-8ceb-bfcb5bc6af0a" providerId="AD" clId="Web-{77C443D9-DFAA-7D26-3697-5A22FEDDFEAF}" dt="2025-06-02T00:00:31.399" v="0"/>
          <pc:sldLayoutMkLst>
            <pc:docMk/>
            <pc:sldMasterMk cId="2460954070" sldId="2147483660"/>
            <pc:sldLayoutMk cId="3171841454" sldId="2147483668"/>
          </pc:sldLayoutMkLst>
        </pc:sldLayoutChg>
        <pc:sldLayoutChg chg="del">
          <pc:chgData name="Derek Parker" userId="S::parker78@wwu.edu::975157c5-f6fc-4faa-8ceb-bfcb5bc6af0a" providerId="AD" clId="Web-{77C443D9-DFAA-7D26-3697-5A22FEDDFEAF}" dt="2025-06-02T00:00:31.399" v="0"/>
          <pc:sldLayoutMkLst>
            <pc:docMk/>
            <pc:sldMasterMk cId="2460954070" sldId="2147483660"/>
            <pc:sldLayoutMk cId="1718958274" sldId="2147483669"/>
          </pc:sldLayoutMkLst>
        </pc:sldLayoutChg>
        <pc:sldLayoutChg chg="del">
          <pc:chgData name="Derek Parker" userId="S::parker78@wwu.edu::975157c5-f6fc-4faa-8ceb-bfcb5bc6af0a" providerId="AD" clId="Web-{77C443D9-DFAA-7D26-3697-5A22FEDDFEAF}" dt="2025-06-02T00:00:31.399" v="0"/>
          <pc:sldLayoutMkLst>
            <pc:docMk/>
            <pc:sldMasterMk cId="2460954070" sldId="2147483660"/>
            <pc:sldLayoutMk cId="2202905451" sldId="2147483670"/>
          </pc:sldLayoutMkLst>
        </pc:sldLayoutChg>
        <pc:sldLayoutChg chg="del">
          <pc:chgData name="Derek Parker" userId="S::parker78@wwu.edu::975157c5-f6fc-4faa-8ceb-bfcb5bc6af0a" providerId="AD" clId="Web-{77C443D9-DFAA-7D26-3697-5A22FEDDFEAF}" dt="2025-06-02T00:00:31.399" v="0"/>
          <pc:sldLayoutMkLst>
            <pc:docMk/>
            <pc:sldMasterMk cId="2460954070" sldId="2147483660"/>
            <pc:sldLayoutMk cId="3479445657" sldId="2147483671"/>
          </pc:sldLayoutMkLst>
        </pc:sldLayoutChg>
      </pc:sldMasterChg>
      <pc:sldMasterChg chg="add addSldLayout">
        <pc:chgData name="Derek Parker" userId="S::parker78@wwu.edu::975157c5-f6fc-4faa-8ceb-bfcb5bc6af0a" providerId="AD" clId="Web-{77C443D9-DFAA-7D26-3697-5A22FEDDFEAF}" dt="2025-06-02T00:00:31.399" v="0"/>
        <pc:sldMasterMkLst>
          <pc:docMk/>
          <pc:sldMasterMk cId="3377633741" sldId="2147483695"/>
        </pc:sldMasterMkLst>
        <pc:sldLayoutChg chg="add">
          <pc:chgData name="Derek Parker" userId="S::parker78@wwu.edu::975157c5-f6fc-4faa-8ceb-bfcb5bc6af0a" providerId="AD" clId="Web-{77C443D9-DFAA-7D26-3697-5A22FEDDFEAF}" dt="2025-06-02T00:00:31.399" v="0"/>
          <pc:sldLayoutMkLst>
            <pc:docMk/>
            <pc:sldMasterMk cId="3377633741" sldId="2147483695"/>
            <pc:sldLayoutMk cId="1092880460" sldId="2147483684"/>
          </pc:sldLayoutMkLst>
        </pc:sldLayoutChg>
        <pc:sldLayoutChg chg="add">
          <pc:chgData name="Derek Parker" userId="S::parker78@wwu.edu::975157c5-f6fc-4faa-8ceb-bfcb5bc6af0a" providerId="AD" clId="Web-{77C443D9-DFAA-7D26-3697-5A22FEDDFEAF}" dt="2025-06-02T00:00:31.399" v="0"/>
          <pc:sldLayoutMkLst>
            <pc:docMk/>
            <pc:sldMasterMk cId="3377633741" sldId="2147483695"/>
            <pc:sldLayoutMk cId="2180087051" sldId="2147483685"/>
          </pc:sldLayoutMkLst>
        </pc:sldLayoutChg>
        <pc:sldLayoutChg chg="add">
          <pc:chgData name="Derek Parker" userId="S::parker78@wwu.edu::975157c5-f6fc-4faa-8ceb-bfcb5bc6af0a" providerId="AD" clId="Web-{77C443D9-DFAA-7D26-3697-5A22FEDDFEAF}" dt="2025-06-02T00:00:31.399" v="0"/>
          <pc:sldLayoutMkLst>
            <pc:docMk/>
            <pc:sldMasterMk cId="3377633741" sldId="2147483695"/>
            <pc:sldLayoutMk cId="2410155857" sldId="2147483686"/>
          </pc:sldLayoutMkLst>
        </pc:sldLayoutChg>
        <pc:sldLayoutChg chg="add">
          <pc:chgData name="Derek Parker" userId="S::parker78@wwu.edu::975157c5-f6fc-4faa-8ceb-bfcb5bc6af0a" providerId="AD" clId="Web-{77C443D9-DFAA-7D26-3697-5A22FEDDFEAF}" dt="2025-06-02T00:00:31.399" v="0"/>
          <pc:sldLayoutMkLst>
            <pc:docMk/>
            <pc:sldMasterMk cId="3377633741" sldId="2147483695"/>
            <pc:sldLayoutMk cId="3462106570" sldId="2147483687"/>
          </pc:sldLayoutMkLst>
        </pc:sldLayoutChg>
        <pc:sldLayoutChg chg="add">
          <pc:chgData name="Derek Parker" userId="S::parker78@wwu.edu::975157c5-f6fc-4faa-8ceb-bfcb5bc6af0a" providerId="AD" clId="Web-{77C443D9-DFAA-7D26-3697-5A22FEDDFEAF}" dt="2025-06-02T00:00:31.399" v="0"/>
          <pc:sldLayoutMkLst>
            <pc:docMk/>
            <pc:sldMasterMk cId="3377633741" sldId="2147483695"/>
            <pc:sldLayoutMk cId="2139544576" sldId="2147483688"/>
          </pc:sldLayoutMkLst>
        </pc:sldLayoutChg>
        <pc:sldLayoutChg chg="add">
          <pc:chgData name="Derek Parker" userId="S::parker78@wwu.edu::975157c5-f6fc-4faa-8ceb-bfcb5bc6af0a" providerId="AD" clId="Web-{77C443D9-DFAA-7D26-3697-5A22FEDDFEAF}" dt="2025-06-02T00:00:31.399" v="0"/>
          <pc:sldLayoutMkLst>
            <pc:docMk/>
            <pc:sldMasterMk cId="3377633741" sldId="2147483695"/>
            <pc:sldLayoutMk cId="1818988636" sldId="2147483689"/>
          </pc:sldLayoutMkLst>
        </pc:sldLayoutChg>
        <pc:sldLayoutChg chg="add">
          <pc:chgData name="Derek Parker" userId="S::parker78@wwu.edu::975157c5-f6fc-4faa-8ceb-bfcb5bc6af0a" providerId="AD" clId="Web-{77C443D9-DFAA-7D26-3697-5A22FEDDFEAF}" dt="2025-06-02T00:00:31.399" v="0"/>
          <pc:sldLayoutMkLst>
            <pc:docMk/>
            <pc:sldMasterMk cId="3377633741" sldId="2147483695"/>
            <pc:sldLayoutMk cId="418108241" sldId="2147483690"/>
          </pc:sldLayoutMkLst>
        </pc:sldLayoutChg>
        <pc:sldLayoutChg chg="add">
          <pc:chgData name="Derek Parker" userId="S::parker78@wwu.edu::975157c5-f6fc-4faa-8ceb-bfcb5bc6af0a" providerId="AD" clId="Web-{77C443D9-DFAA-7D26-3697-5A22FEDDFEAF}" dt="2025-06-02T00:00:31.399" v="0"/>
          <pc:sldLayoutMkLst>
            <pc:docMk/>
            <pc:sldMasterMk cId="3377633741" sldId="2147483695"/>
            <pc:sldLayoutMk cId="1103108211" sldId="2147483691"/>
          </pc:sldLayoutMkLst>
        </pc:sldLayoutChg>
        <pc:sldLayoutChg chg="add">
          <pc:chgData name="Derek Parker" userId="S::parker78@wwu.edu::975157c5-f6fc-4faa-8ceb-bfcb5bc6af0a" providerId="AD" clId="Web-{77C443D9-DFAA-7D26-3697-5A22FEDDFEAF}" dt="2025-06-02T00:00:31.399" v="0"/>
          <pc:sldLayoutMkLst>
            <pc:docMk/>
            <pc:sldMasterMk cId="3377633741" sldId="2147483695"/>
            <pc:sldLayoutMk cId="1618146173" sldId="2147483692"/>
          </pc:sldLayoutMkLst>
        </pc:sldLayoutChg>
        <pc:sldLayoutChg chg="add">
          <pc:chgData name="Derek Parker" userId="S::parker78@wwu.edu::975157c5-f6fc-4faa-8ceb-bfcb5bc6af0a" providerId="AD" clId="Web-{77C443D9-DFAA-7D26-3697-5A22FEDDFEAF}" dt="2025-06-02T00:00:31.399" v="0"/>
          <pc:sldLayoutMkLst>
            <pc:docMk/>
            <pc:sldMasterMk cId="3377633741" sldId="2147483695"/>
            <pc:sldLayoutMk cId="1770515383" sldId="2147483693"/>
          </pc:sldLayoutMkLst>
        </pc:sldLayoutChg>
        <pc:sldLayoutChg chg="add">
          <pc:chgData name="Derek Parker" userId="S::parker78@wwu.edu::975157c5-f6fc-4faa-8ceb-bfcb5bc6af0a" providerId="AD" clId="Web-{77C443D9-DFAA-7D26-3697-5A22FEDDFEAF}" dt="2025-06-02T00:00:31.399" v="0"/>
          <pc:sldLayoutMkLst>
            <pc:docMk/>
            <pc:sldMasterMk cId="3377633741" sldId="2147483695"/>
            <pc:sldLayoutMk cId="1167306076" sldId="2147483694"/>
          </pc:sldLayoutMkLst>
        </pc:sldLayoutChg>
      </pc:sldMasterChg>
    </pc:docChg>
  </pc:docChgLst>
  <pc:docChgLst>
    <pc:chgData name="Andrew Downing" userId="S::downina3@wwu.edu::699da3bd-45e7-4efa-b309-57dde8882e65" providerId="AD" clId="Web-{3AD7DF90-B7C8-93A6-9D15-D3C18A4FB901}"/>
    <pc:docChg chg="modSld">
      <pc:chgData name="Andrew Downing" userId="S::downina3@wwu.edu::699da3bd-45e7-4efa-b309-57dde8882e65" providerId="AD" clId="Web-{3AD7DF90-B7C8-93A6-9D15-D3C18A4FB901}" dt="2025-06-03T18:50:37.080" v="268" actId="20577"/>
      <pc:docMkLst>
        <pc:docMk/>
      </pc:docMkLst>
      <pc:sldChg chg="modSp">
        <pc:chgData name="Andrew Downing" userId="S::downina3@wwu.edu::699da3bd-45e7-4efa-b309-57dde8882e65" providerId="AD" clId="Web-{3AD7DF90-B7C8-93A6-9D15-D3C18A4FB901}" dt="2025-06-03T18:47:14.170" v="140" actId="20577"/>
        <pc:sldMkLst>
          <pc:docMk/>
          <pc:sldMk cId="2722207309" sldId="257"/>
        </pc:sldMkLst>
        <pc:spChg chg="mod">
          <ac:chgData name="Andrew Downing" userId="S::downina3@wwu.edu::699da3bd-45e7-4efa-b309-57dde8882e65" providerId="AD" clId="Web-{3AD7DF90-B7C8-93A6-9D15-D3C18A4FB901}" dt="2025-06-03T18:47:14.170" v="140" actId="20577"/>
          <ac:spMkLst>
            <pc:docMk/>
            <pc:sldMk cId="2722207309" sldId="257"/>
            <ac:spMk id="3" creationId="{D32FB05E-4F2F-5C91-A111-1C1447DA99AA}"/>
          </ac:spMkLst>
        </pc:spChg>
      </pc:sldChg>
      <pc:sldChg chg="modSp">
        <pc:chgData name="Andrew Downing" userId="S::downina3@wwu.edu::699da3bd-45e7-4efa-b309-57dde8882e65" providerId="AD" clId="Web-{3AD7DF90-B7C8-93A6-9D15-D3C18A4FB901}" dt="2025-06-03T18:45:42.808" v="129" actId="20577"/>
        <pc:sldMkLst>
          <pc:docMk/>
          <pc:sldMk cId="4252103423" sldId="259"/>
        </pc:sldMkLst>
        <pc:spChg chg="mod">
          <ac:chgData name="Andrew Downing" userId="S::downina3@wwu.edu::699da3bd-45e7-4efa-b309-57dde8882e65" providerId="AD" clId="Web-{3AD7DF90-B7C8-93A6-9D15-D3C18A4FB901}" dt="2025-06-03T18:45:42.808" v="129" actId="20577"/>
          <ac:spMkLst>
            <pc:docMk/>
            <pc:sldMk cId="4252103423" sldId="259"/>
            <ac:spMk id="3" creationId="{8F1A1AB7-528E-8DCD-76FF-2D7123AA648C}"/>
          </ac:spMkLst>
        </pc:spChg>
      </pc:sldChg>
      <pc:sldChg chg="modSp">
        <pc:chgData name="Andrew Downing" userId="S::downina3@wwu.edu::699da3bd-45e7-4efa-b309-57dde8882e65" providerId="AD" clId="Web-{3AD7DF90-B7C8-93A6-9D15-D3C18A4FB901}" dt="2025-06-03T18:38:48.518" v="31" actId="20577"/>
        <pc:sldMkLst>
          <pc:docMk/>
          <pc:sldMk cId="774679593" sldId="260"/>
        </pc:sldMkLst>
        <pc:spChg chg="mod">
          <ac:chgData name="Andrew Downing" userId="S::downina3@wwu.edu::699da3bd-45e7-4efa-b309-57dde8882e65" providerId="AD" clId="Web-{3AD7DF90-B7C8-93A6-9D15-D3C18A4FB901}" dt="2025-06-03T18:38:48.518" v="31" actId="20577"/>
          <ac:spMkLst>
            <pc:docMk/>
            <pc:sldMk cId="774679593" sldId="260"/>
            <ac:spMk id="3" creationId="{688FD146-7866-2371-689E-FD4017FBA8C8}"/>
          </ac:spMkLst>
        </pc:spChg>
      </pc:sldChg>
      <pc:sldChg chg="modSp">
        <pc:chgData name="Andrew Downing" userId="S::downina3@wwu.edu::699da3bd-45e7-4efa-b309-57dde8882e65" providerId="AD" clId="Web-{3AD7DF90-B7C8-93A6-9D15-D3C18A4FB901}" dt="2025-06-03T18:42:54.226" v="125" actId="14100"/>
        <pc:sldMkLst>
          <pc:docMk/>
          <pc:sldMk cId="1069698015" sldId="262"/>
        </pc:sldMkLst>
        <pc:spChg chg="mod">
          <ac:chgData name="Andrew Downing" userId="S::downina3@wwu.edu::699da3bd-45e7-4efa-b309-57dde8882e65" providerId="AD" clId="Web-{3AD7DF90-B7C8-93A6-9D15-D3C18A4FB901}" dt="2025-06-03T18:42:54.226" v="125" actId="14100"/>
          <ac:spMkLst>
            <pc:docMk/>
            <pc:sldMk cId="1069698015" sldId="262"/>
            <ac:spMk id="3" creationId="{98D5E8C8-040E-C7E1-5124-0BE9F074F1AA}"/>
          </ac:spMkLst>
        </pc:spChg>
      </pc:sldChg>
      <pc:sldChg chg="modSp">
        <pc:chgData name="Andrew Downing" userId="S::downina3@wwu.edu::699da3bd-45e7-4efa-b309-57dde8882e65" providerId="AD" clId="Web-{3AD7DF90-B7C8-93A6-9D15-D3C18A4FB901}" dt="2025-06-03T18:37:22.110" v="4" actId="20577"/>
        <pc:sldMkLst>
          <pc:docMk/>
          <pc:sldMk cId="1960907362" sldId="263"/>
        </pc:sldMkLst>
        <pc:spChg chg="mod">
          <ac:chgData name="Andrew Downing" userId="S::downina3@wwu.edu::699da3bd-45e7-4efa-b309-57dde8882e65" providerId="AD" clId="Web-{3AD7DF90-B7C8-93A6-9D15-D3C18A4FB901}" dt="2025-06-03T18:37:22.110" v="4" actId="20577"/>
          <ac:spMkLst>
            <pc:docMk/>
            <pc:sldMk cId="1960907362" sldId="263"/>
            <ac:spMk id="2" creationId="{75B09E2D-7EC5-1D56-5D32-9C71A105976D}"/>
          </ac:spMkLst>
        </pc:spChg>
      </pc:sldChg>
      <pc:sldChg chg="modSp">
        <pc:chgData name="Andrew Downing" userId="S::downina3@wwu.edu::699da3bd-45e7-4efa-b309-57dde8882e65" providerId="AD" clId="Web-{3AD7DF90-B7C8-93A6-9D15-D3C18A4FB901}" dt="2025-06-03T18:49:31.766" v="249" actId="14100"/>
        <pc:sldMkLst>
          <pc:docMk/>
          <pc:sldMk cId="3050721364" sldId="264"/>
        </pc:sldMkLst>
        <pc:spChg chg="mod">
          <ac:chgData name="Andrew Downing" userId="S::downina3@wwu.edu::699da3bd-45e7-4efa-b309-57dde8882e65" providerId="AD" clId="Web-{3AD7DF90-B7C8-93A6-9D15-D3C18A4FB901}" dt="2025-06-03T18:49:31.766" v="249" actId="14100"/>
          <ac:spMkLst>
            <pc:docMk/>
            <pc:sldMk cId="3050721364" sldId="264"/>
            <ac:spMk id="3" creationId="{6F544DB8-0E3D-2F87-2398-EE12148ACC92}"/>
          </ac:spMkLst>
        </pc:spChg>
        <pc:picChg chg="mod">
          <ac:chgData name="Andrew Downing" userId="S::downina3@wwu.edu::699da3bd-45e7-4efa-b309-57dde8882e65" providerId="AD" clId="Web-{3AD7DF90-B7C8-93A6-9D15-D3C18A4FB901}" dt="2025-06-03T18:49:28.954" v="248" actId="14100"/>
          <ac:picMkLst>
            <pc:docMk/>
            <pc:sldMk cId="3050721364" sldId="264"/>
            <ac:picMk id="4" creationId="{10F4A84A-F0D9-3AAE-A135-F7BABE03BED7}"/>
          </ac:picMkLst>
        </pc:picChg>
      </pc:sldChg>
      <pc:sldChg chg="modSp">
        <pc:chgData name="Andrew Downing" userId="S::downina3@wwu.edu::699da3bd-45e7-4efa-b309-57dde8882e65" providerId="AD" clId="Web-{3AD7DF90-B7C8-93A6-9D15-D3C18A4FB901}" dt="2025-06-03T18:50:37.080" v="268" actId="20577"/>
        <pc:sldMkLst>
          <pc:docMk/>
          <pc:sldMk cId="2927062095" sldId="268"/>
        </pc:sldMkLst>
        <pc:spChg chg="mod">
          <ac:chgData name="Andrew Downing" userId="S::downina3@wwu.edu::699da3bd-45e7-4efa-b309-57dde8882e65" providerId="AD" clId="Web-{3AD7DF90-B7C8-93A6-9D15-D3C18A4FB901}" dt="2025-06-03T18:50:37.080" v="268" actId="20577"/>
          <ac:spMkLst>
            <pc:docMk/>
            <pc:sldMk cId="2927062095" sldId="268"/>
            <ac:spMk id="3" creationId="{791DD3F4-BEFC-87BE-B92B-1BEDE0C5DFD9}"/>
          </ac:spMkLst>
        </pc:spChg>
      </pc:sldChg>
    </pc:docChg>
  </pc:docChgLst>
  <pc:docChgLst>
    <pc:chgData name="Andrew Downing" userId="S::downina3@wwu.edu::699da3bd-45e7-4efa-b309-57dde8882e65" providerId="AD" clId="Web-{F2D0F8C2-233F-D4E0-1708-810620FA1484}"/>
    <pc:docChg chg="addSld modSld">
      <pc:chgData name="Andrew Downing" userId="S::downina3@wwu.edu::699da3bd-45e7-4efa-b309-57dde8882e65" providerId="AD" clId="Web-{F2D0F8C2-233F-D4E0-1708-810620FA1484}" dt="2025-06-02T01:30:45.383" v="1353" actId="20577"/>
      <pc:docMkLst>
        <pc:docMk/>
      </pc:docMkLst>
      <pc:sldChg chg="modSp">
        <pc:chgData name="Andrew Downing" userId="S::downina3@wwu.edu::699da3bd-45e7-4efa-b309-57dde8882e65" providerId="AD" clId="Web-{F2D0F8C2-233F-D4E0-1708-810620FA1484}" dt="2025-06-02T00:00:59.803" v="19" actId="20577"/>
        <pc:sldMkLst>
          <pc:docMk/>
          <pc:sldMk cId="109857222" sldId="256"/>
        </pc:sldMkLst>
        <pc:spChg chg="mod">
          <ac:chgData name="Andrew Downing" userId="S::downina3@wwu.edu::699da3bd-45e7-4efa-b309-57dde8882e65" providerId="AD" clId="Web-{F2D0F8C2-233F-D4E0-1708-810620FA1484}" dt="2025-06-02T00:00:59.803" v="19" actId="20577"/>
          <ac:spMkLst>
            <pc:docMk/>
            <pc:sldMk cId="109857222" sldId="256"/>
            <ac:spMk id="3" creationId="{00000000-0000-0000-0000-000000000000}"/>
          </ac:spMkLst>
        </pc:spChg>
      </pc:sldChg>
      <pc:sldChg chg="modSp new">
        <pc:chgData name="Andrew Downing" userId="S::downina3@wwu.edu::699da3bd-45e7-4efa-b309-57dde8882e65" providerId="AD" clId="Web-{F2D0F8C2-233F-D4E0-1708-810620FA1484}" dt="2025-06-02T00:29:45.098" v="935" actId="20577"/>
        <pc:sldMkLst>
          <pc:docMk/>
          <pc:sldMk cId="2722207309" sldId="257"/>
        </pc:sldMkLst>
        <pc:spChg chg="mod">
          <ac:chgData name="Andrew Downing" userId="S::downina3@wwu.edu::699da3bd-45e7-4efa-b309-57dde8882e65" providerId="AD" clId="Web-{F2D0F8C2-233F-D4E0-1708-810620FA1484}" dt="2025-06-02T00:02:52.539" v="43" actId="20577"/>
          <ac:spMkLst>
            <pc:docMk/>
            <pc:sldMk cId="2722207309" sldId="257"/>
            <ac:spMk id="2" creationId="{3A24E24A-4BF4-4715-4D60-EC606D92BDDA}"/>
          </ac:spMkLst>
        </pc:spChg>
        <pc:spChg chg="mod">
          <ac:chgData name="Andrew Downing" userId="S::downina3@wwu.edu::699da3bd-45e7-4efa-b309-57dde8882e65" providerId="AD" clId="Web-{F2D0F8C2-233F-D4E0-1708-810620FA1484}" dt="2025-06-02T00:29:45.098" v="935" actId="20577"/>
          <ac:spMkLst>
            <pc:docMk/>
            <pc:sldMk cId="2722207309" sldId="257"/>
            <ac:spMk id="3" creationId="{D32FB05E-4F2F-5C91-A111-1C1447DA99AA}"/>
          </ac:spMkLst>
        </pc:spChg>
      </pc:sldChg>
      <pc:sldChg chg="modSp new">
        <pc:chgData name="Andrew Downing" userId="S::downina3@wwu.edu::699da3bd-45e7-4efa-b309-57dde8882e65" providerId="AD" clId="Web-{F2D0F8C2-233F-D4E0-1708-810620FA1484}" dt="2025-06-02T01:30:45.383" v="1353" actId="20577"/>
        <pc:sldMkLst>
          <pc:docMk/>
          <pc:sldMk cId="3264583401" sldId="258"/>
        </pc:sldMkLst>
        <pc:spChg chg="mod">
          <ac:chgData name="Andrew Downing" userId="S::downina3@wwu.edu::699da3bd-45e7-4efa-b309-57dde8882e65" providerId="AD" clId="Web-{F2D0F8C2-233F-D4E0-1708-810620FA1484}" dt="2025-06-02T01:30:45.383" v="1353" actId="20577"/>
          <ac:spMkLst>
            <pc:docMk/>
            <pc:sldMk cId="3264583401" sldId="258"/>
            <ac:spMk id="3" creationId="{776E7C34-46AC-C26B-0DBD-C7A56A2255D3}"/>
          </ac:spMkLst>
        </pc:spChg>
      </pc:sldChg>
      <pc:sldChg chg="new">
        <pc:chgData name="Andrew Downing" userId="S::downina3@wwu.edu::699da3bd-45e7-4efa-b309-57dde8882e65" providerId="AD" clId="Web-{F2D0F8C2-233F-D4E0-1708-810620FA1484}" dt="2025-06-02T00:01:06.959" v="27"/>
        <pc:sldMkLst>
          <pc:docMk/>
          <pc:sldMk cId="4252103423" sldId="259"/>
        </pc:sldMkLst>
      </pc:sldChg>
      <pc:sldChg chg="modSp">
        <pc:chgData name="Andrew Downing" userId="S::downina3@wwu.edu::699da3bd-45e7-4efa-b309-57dde8882e65" providerId="AD" clId="Web-{F2D0F8C2-233F-D4E0-1708-810620FA1484}" dt="2025-06-02T01:02:13.206" v="1351" actId="20577"/>
        <pc:sldMkLst>
          <pc:docMk/>
          <pc:sldMk cId="774679593" sldId="260"/>
        </pc:sldMkLst>
        <pc:spChg chg="mod">
          <ac:chgData name="Andrew Downing" userId="S::downina3@wwu.edu::699da3bd-45e7-4efa-b309-57dde8882e65" providerId="AD" clId="Web-{F2D0F8C2-233F-D4E0-1708-810620FA1484}" dt="2025-06-02T01:02:13.206" v="1351" actId="20577"/>
          <ac:spMkLst>
            <pc:docMk/>
            <pc:sldMk cId="774679593" sldId="260"/>
            <ac:spMk id="3" creationId="{688FD146-7866-2371-689E-FD4017FBA8C8}"/>
          </ac:spMkLst>
        </pc:spChg>
      </pc:sldChg>
      <pc:sldChg chg="modSp">
        <pc:chgData name="Andrew Downing" userId="S::downina3@wwu.edu::699da3bd-45e7-4efa-b309-57dde8882e65" providerId="AD" clId="Web-{F2D0F8C2-233F-D4E0-1708-810620FA1484}" dt="2025-06-02T00:59:55.688" v="1134" actId="20577"/>
        <pc:sldMkLst>
          <pc:docMk/>
          <pc:sldMk cId="1782725244" sldId="261"/>
        </pc:sldMkLst>
        <pc:spChg chg="mod">
          <ac:chgData name="Andrew Downing" userId="S::downina3@wwu.edu::699da3bd-45e7-4efa-b309-57dde8882e65" providerId="AD" clId="Web-{F2D0F8C2-233F-D4E0-1708-810620FA1484}" dt="2025-06-02T00:59:55.688" v="1134" actId="20577"/>
          <ac:spMkLst>
            <pc:docMk/>
            <pc:sldMk cId="1782725244" sldId="261"/>
            <ac:spMk id="2" creationId="{593803FD-F23D-1827-2315-CAF42AC3DC17}"/>
          </ac:spMkLst>
        </pc:spChg>
        <pc:spChg chg="mod">
          <ac:chgData name="Andrew Downing" userId="S::downina3@wwu.edu::699da3bd-45e7-4efa-b309-57dde8882e65" providerId="AD" clId="Web-{F2D0F8C2-233F-D4E0-1708-810620FA1484}" dt="2025-06-02T00:59:50.766" v="1131" actId="20577"/>
          <ac:spMkLst>
            <pc:docMk/>
            <pc:sldMk cId="1782725244" sldId="261"/>
            <ac:spMk id="3" creationId="{3EE06CDA-EB2B-AF79-42ED-1306B10F1645}"/>
          </ac:spMkLst>
        </pc:spChg>
      </pc:sldChg>
      <pc:sldChg chg="modSp new">
        <pc:chgData name="Andrew Downing" userId="S::downina3@wwu.edu::699da3bd-45e7-4efa-b309-57dde8882e65" providerId="AD" clId="Web-{F2D0F8C2-233F-D4E0-1708-810620FA1484}" dt="2025-06-02T00:33:37.289" v="1112" actId="20577"/>
        <pc:sldMkLst>
          <pc:docMk/>
          <pc:sldMk cId="3050721364" sldId="264"/>
        </pc:sldMkLst>
        <pc:spChg chg="mod">
          <ac:chgData name="Andrew Downing" userId="S::downina3@wwu.edu::699da3bd-45e7-4efa-b309-57dde8882e65" providerId="AD" clId="Web-{F2D0F8C2-233F-D4E0-1708-810620FA1484}" dt="2025-06-02T00:21:12.776" v="589" actId="20577"/>
          <ac:spMkLst>
            <pc:docMk/>
            <pc:sldMk cId="3050721364" sldId="264"/>
            <ac:spMk id="2" creationId="{DC86B15A-402C-D4EA-96D2-CC9F0A12EB35}"/>
          </ac:spMkLst>
        </pc:spChg>
        <pc:spChg chg="mod">
          <ac:chgData name="Andrew Downing" userId="S::downina3@wwu.edu::699da3bd-45e7-4efa-b309-57dde8882e65" providerId="AD" clId="Web-{F2D0F8C2-233F-D4E0-1708-810620FA1484}" dt="2025-06-02T00:33:37.289" v="1112" actId="20577"/>
          <ac:spMkLst>
            <pc:docMk/>
            <pc:sldMk cId="3050721364" sldId="264"/>
            <ac:spMk id="3" creationId="{6F544DB8-0E3D-2F87-2398-EE12148ACC92}"/>
          </ac:spMkLst>
        </pc:spChg>
      </pc:sldChg>
      <pc:sldChg chg="modSp new">
        <pc:chgData name="Andrew Downing" userId="S::downina3@wwu.edu::699da3bd-45e7-4efa-b309-57dde8882e65" providerId="AD" clId="Web-{F2D0F8C2-233F-D4E0-1708-810620FA1484}" dt="2025-06-02T00:59:59.469" v="1138" actId="20577"/>
        <pc:sldMkLst>
          <pc:docMk/>
          <pc:sldMk cId="4125573187" sldId="265"/>
        </pc:sldMkLst>
        <pc:spChg chg="mod">
          <ac:chgData name="Andrew Downing" userId="S::downina3@wwu.edu::699da3bd-45e7-4efa-b309-57dde8882e65" providerId="AD" clId="Web-{F2D0F8C2-233F-D4E0-1708-810620FA1484}" dt="2025-06-02T00:59:59.469" v="1138" actId="20577"/>
          <ac:spMkLst>
            <pc:docMk/>
            <pc:sldMk cId="4125573187" sldId="265"/>
            <ac:spMk id="2" creationId="{0F4B48F1-4050-1462-85E1-7DDF64F8DD5D}"/>
          </ac:spMkLst>
        </pc:spChg>
      </pc:sldChg>
    </pc:docChg>
  </pc:docChgLst>
  <pc:docChgLst>
    <pc:chgData name="Derek Parker" userId="975157c5-f6fc-4faa-8ceb-bfcb5bc6af0a" providerId="ADAL" clId="{169906D0-14C5-4C07-BEC7-1061FB002446}"/>
    <pc:docChg chg="undo custSel addSld delSld modSld">
      <pc:chgData name="Derek Parker" userId="975157c5-f6fc-4faa-8ceb-bfcb5bc6af0a" providerId="ADAL" clId="{169906D0-14C5-4C07-BEC7-1061FB002446}" dt="2025-06-03T08:14:42.390" v="4323" actId="208"/>
      <pc:docMkLst>
        <pc:docMk/>
      </pc:docMkLst>
      <pc:sldChg chg="modSp mod">
        <pc:chgData name="Derek Parker" userId="975157c5-f6fc-4faa-8ceb-bfcb5bc6af0a" providerId="ADAL" clId="{169906D0-14C5-4C07-BEC7-1061FB002446}" dt="2025-06-03T08:02:07.780" v="3850" actId="14100"/>
        <pc:sldMkLst>
          <pc:docMk/>
          <pc:sldMk cId="2722207309" sldId="257"/>
        </pc:sldMkLst>
        <pc:spChg chg="mod">
          <ac:chgData name="Derek Parker" userId="975157c5-f6fc-4faa-8ceb-bfcb5bc6af0a" providerId="ADAL" clId="{169906D0-14C5-4C07-BEC7-1061FB002446}" dt="2025-06-03T07:58:10.150" v="3849" actId="14100"/>
          <ac:spMkLst>
            <pc:docMk/>
            <pc:sldMk cId="2722207309" sldId="257"/>
            <ac:spMk id="2" creationId="{3A24E24A-4BF4-4715-4D60-EC606D92BDDA}"/>
          </ac:spMkLst>
        </pc:spChg>
        <pc:spChg chg="mod">
          <ac:chgData name="Derek Parker" userId="975157c5-f6fc-4faa-8ceb-bfcb5bc6af0a" providerId="ADAL" clId="{169906D0-14C5-4C07-BEC7-1061FB002446}" dt="2025-06-03T08:02:07.780" v="3850" actId="14100"/>
          <ac:spMkLst>
            <pc:docMk/>
            <pc:sldMk cId="2722207309" sldId="257"/>
            <ac:spMk id="3" creationId="{D32FB05E-4F2F-5C91-A111-1C1447DA99AA}"/>
          </ac:spMkLst>
        </pc:spChg>
      </pc:sldChg>
      <pc:sldChg chg="addSp delSp modSp mod">
        <pc:chgData name="Derek Parker" userId="975157c5-f6fc-4faa-8ceb-bfcb5bc6af0a" providerId="ADAL" clId="{169906D0-14C5-4C07-BEC7-1061FB002446}" dt="2025-06-02T05:27:41.927" v="1753" actId="2710"/>
        <pc:sldMkLst>
          <pc:docMk/>
          <pc:sldMk cId="3264583401" sldId="258"/>
        </pc:sldMkLst>
        <pc:spChg chg="mod">
          <ac:chgData name="Derek Parker" userId="975157c5-f6fc-4faa-8ceb-bfcb5bc6af0a" providerId="ADAL" clId="{169906D0-14C5-4C07-BEC7-1061FB002446}" dt="2025-06-02T05:27:41.927" v="1753" actId="2710"/>
          <ac:spMkLst>
            <pc:docMk/>
            <pc:sldMk cId="3264583401" sldId="258"/>
            <ac:spMk id="3" creationId="{776E7C34-46AC-C26B-0DBD-C7A56A2255D3}"/>
          </ac:spMkLst>
        </pc:spChg>
        <pc:spChg chg="add del mod">
          <ac:chgData name="Derek Parker" userId="975157c5-f6fc-4faa-8ceb-bfcb5bc6af0a" providerId="ADAL" clId="{169906D0-14C5-4C07-BEC7-1061FB002446}" dt="2025-06-02T05:17:46.127" v="1284" actId="478"/>
          <ac:spMkLst>
            <pc:docMk/>
            <pc:sldMk cId="3264583401" sldId="258"/>
            <ac:spMk id="4" creationId="{F4A79903-BBA2-4218-8CDA-21E82C6BB19F}"/>
          </ac:spMkLst>
        </pc:spChg>
      </pc:sldChg>
      <pc:sldChg chg="modSp mod">
        <pc:chgData name="Derek Parker" userId="975157c5-f6fc-4faa-8ceb-bfcb5bc6af0a" providerId="ADAL" clId="{169906D0-14C5-4C07-BEC7-1061FB002446}" dt="2025-06-03T07:28:16.441" v="3510" actId="14100"/>
        <pc:sldMkLst>
          <pc:docMk/>
          <pc:sldMk cId="4252103423" sldId="259"/>
        </pc:sldMkLst>
        <pc:spChg chg="mod">
          <ac:chgData name="Derek Parker" userId="975157c5-f6fc-4faa-8ceb-bfcb5bc6af0a" providerId="ADAL" clId="{169906D0-14C5-4C07-BEC7-1061FB002446}" dt="2025-06-03T07:28:16.441" v="3510" actId="14100"/>
          <ac:spMkLst>
            <pc:docMk/>
            <pc:sldMk cId="4252103423" sldId="259"/>
            <ac:spMk id="2" creationId="{280F0FA6-1D0D-FBE1-8C73-99248BCA5C99}"/>
          </ac:spMkLst>
        </pc:spChg>
        <pc:spChg chg="mod">
          <ac:chgData name="Derek Parker" userId="975157c5-f6fc-4faa-8ceb-bfcb5bc6af0a" providerId="ADAL" clId="{169906D0-14C5-4C07-BEC7-1061FB002446}" dt="2025-06-02T06:02:21.925" v="2807" actId="27636"/>
          <ac:spMkLst>
            <pc:docMk/>
            <pc:sldMk cId="4252103423" sldId="259"/>
            <ac:spMk id="3" creationId="{8F1A1AB7-528E-8DCD-76FF-2D7123AA648C}"/>
          </ac:spMkLst>
        </pc:spChg>
      </pc:sldChg>
      <pc:sldChg chg="addSp modSp mod">
        <pc:chgData name="Derek Parker" userId="975157c5-f6fc-4faa-8ceb-bfcb5bc6af0a" providerId="ADAL" clId="{169906D0-14C5-4C07-BEC7-1061FB002446}" dt="2025-06-03T08:07:26.315" v="3876" actId="114"/>
        <pc:sldMkLst>
          <pc:docMk/>
          <pc:sldMk cId="774679593" sldId="260"/>
        </pc:sldMkLst>
        <pc:spChg chg="mod">
          <ac:chgData name="Derek Parker" userId="975157c5-f6fc-4faa-8ceb-bfcb5bc6af0a" providerId="ADAL" clId="{169906D0-14C5-4C07-BEC7-1061FB002446}" dt="2025-06-03T08:07:26.315" v="3876" actId="114"/>
          <ac:spMkLst>
            <pc:docMk/>
            <pc:sldMk cId="774679593" sldId="260"/>
            <ac:spMk id="3" creationId="{688FD146-7866-2371-689E-FD4017FBA8C8}"/>
          </ac:spMkLst>
        </pc:spChg>
        <pc:picChg chg="add mod">
          <ac:chgData name="Derek Parker" userId="975157c5-f6fc-4faa-8ceb-bfcb5bc6af0a" providerId="ADAL" clId="{169906D0-14C5-4C07-BEC7-1061FB002446}" dt="2025-06-03T08:07:15.907" v="3875" actId="14100"/>
          <ac:picMkLst>
            <pc:docMk/>
            <pc:sldMk cId="774679593" sldId="260"/>
            <ac:picMk id="5" creationId="{09E91777-311F-ACB4-2E25-83BAB782768B}"/>
          </ac:picMkLst>
        </pc:picChg>
      </pc:sldChg>
      <pc:sldChg chg="addSp delSp modSp mod setBg">
        <pc:chgData name="Derek Parker" userId="975157c5-f6fc-4faa-8ceb-bfcb5bc6af0a" providerId="ADAL" clId="{169906D0-14C5-4C07-BEC7-1061FB002446}" dt="2025-06-03T07:53:18.590" v="3773" actId="20577"/>
        <pc:sldMkLst>
          <pc:docMk/>
          <pc:sldMk cId="1782725244" sldId="261"/>
        </pc:sldMkLst>
        <pc:spChg chg="mod">
          <ac:chgData name="Derek Parker" userId="975157c5-f6fc-4faa-8ceb-bfcb5bc6af0a" providerId="ADAL" clId="{169906D0-14C5-4C07-BEC7-1061FB002446}" dt="2025-06-03T07:48:21.201" v="3713" actId="14100"/>
          <ac:spMkLst>
            <pc:docMk/>
            <pc:sldMk cId="1782725244" sldId="261"/>
            <ac:spMk id="2" creationId="{593803FD-F23D-1827-2315-CAF42AC3DC17}"/>
          </ac:spMkLst>
        </pc:spChg>
        <pc:spChg chg="add del mod ord">
          <ac:chgData name="Derek Parker" userId="975157c5-f6fc-4faa-8ceb-bfcb5bc6af0a" providerId="ADAL" clId="{169906D0-14C5-4C07-BEC7-1061FB002446}" dt="2025-06-03T07:49:40.788" v="3734" actId="478"/>
          <ac:spMkLst>
            <pc:docMk/>
            <pc:sldMk cId="1782725244" sldId="261"/>
            <ac:spMk id="3" creationId="{3EE06CDA-EB2B-AF79-42ED-1306B10F1645}"/>
          </ac:spMkLst>
        </pc:spChg>
        <pc:spChg chg="add del mod ord">
          <ac:chgData name="Derek Parker" userId="975157c5-f6fc-4faa-8ceb-bfcb5bc6af0a" providerId="ADAL" clId="{169906D0-14C5-4C07-BEC7-1061FB002446}" dt="2025-06-03T07:26:12.530" v="3504" actId="11529"/>
          <ac:spMkLst>
            <pc:docMk/>
            <pc:sldMk cId="1782725244" sldId="261"/>
            <ac:spMk id="4" creationId="{75062AD5-98EB-531D-60AB-0A46FB8E92E8}"/>
          </ac:spMkLst>
        </pc:spChg>
        <pc:spChg chg="add del">
          <ac:chgData name="Derek Parker" userId="975157c5-f6fc-4faa-8ceb-bfcb5bc6af0a" providerId="ADAL" clId="{169906D0-14C5-4C07-BEC7-1061FB002446}" dt="2025-06-03T07:26:11.128" v="3501" actId="11529"/>
          <ac:spMkLst>
            <pc:docMk/>
            <pc:sldMk cId="1782725244" sldId="261"/>
            <ac:spMk id="5" creationId="{CD81429D-CECC-4E42-751E-8AAB5B4E5A6D}"/>
          </ac:spMkLst>
        </pc:spChg>
        <pc:spChg chg="add mod ord">
          <ac:chgData name="Derek Parker" userId="975157c5-f6fc-4faa-8ceb-bfcb5bc6af0a" providerId="ADAL" clId="{169906D0-14C5-4C07-BEC7-1061FB002446}" dt="2025-06-03T07:26:10.110" v="3499"/>
          <ac:spMkLst>
            <pc:docMk/>
            <pc:sldMk cId="1782725244" sldId="261"/>
            <ac:spMk id="6" creationId="{37BCD314-90AE-0313-8D52-C0B82D63BC19}"/>
          </ac:spMkLst>
        </pc:spChg>
        <pc:spChg chg="add del mod ord">
          <ac:chgData name="Derek Parker" userId="975157c5-f6fc-4faa-8ceb-bfcb5bc6af0a" providerId="ADAL" clId="{169906D0-14C5-4C07-BEC7-1061FB002446}" dt="2025-06-03T07:41:01.834" v="3626" actId="478"/>
          <ac:spMkLst>
            <pc:docMk/>
            <pc:sldMk cId="1782725244" sldId="261"/>
            <ac:spMk id="8" creationId="{ABB6C8BB-7FDB-E5A9-8B8A-A4607B42D18F}"/>
          </ac:spMkLst>
        </pc:spChg>
        <pc:spChg chg="add del">
          <ac:chgData name="Derek Parker" userId="975157c5-f6fc-4faa-8ceb-bfcb5bc6af0a" providerId="ADAL" clId="{169906D0-14C5-4C07-BEC7-1061FB002446}" dt="2025-06-03T07:40:16.513" v="3618" actId="26606"/>
          <ac:spMkLst>
            <pc:docMk/>
            <pc:sldMk cId="1782725244" sldId="261"/>
            <ac:spMk id="9" creationId="{817D949E-564D-4503-A64E-D22FA3232C29}"/>
          </ac:spMkLst>
        </pc:spChg>
        <pc:spChg chg="add mod ord">
          <ac:chgData name="Derek Parker" userId="975157c5-f6fc-4faa-8ceb-bfcb5bc6af0a" providerId="ADAL" clId="{169906D0-14C5-4C07-BEC7-1061FB002446}" dt="2025-06-03T07:51:28.144" v="3753"/>
          <ac:spMkLst>
            <pc:docMk/>
            <pc:sldMk cId="1782725244" sldId="261"/>
            <ac:spMk id="10" creationId="{7166070C-AC71-B73F-DFF2-A02490DF2425}"/>
          </ac:spMkLst>
        </pc:spChg>
        <pc:spChg chg="add del">
          <ac:chgData name="Derek Parker" userId="975157c5-f6fc-4faa-8ceb-bfcb5bc6af0a" providerId="ADAL" clId="{169906D0-14C5-4C07-BEC7-1061FB002446}" dt="2025-06-03T07:40:16.513" v="3618" actId="26606"/>
          <ac:spMkLst>
            <pc:docMk/>
            <pc:sldMk cId="1782725244" sldId="261"/>
            <ac:spMk id="11" creationId="{92BE0106-0C20-465B-A1BE-0BAC2737B1AD}"/>
          </ac:spMkLst>
        </pc:spChg>
        <pc:spChg chg="add mod ord">
          <ac:chgData name="Derek Parker" userId="975157c5-f6fc-4faa-8ceb-bfcb5bc6af0a" providerId="ADAL" clId="{169906D0-14C5-4C07-BEC7-1061FB002446}" dt="2025-06-03T07:50:06.220" v="3739" actId="14100"/>
          <ac:spMkLst>
            <pc:docMk/>
            <pc:sldMk cId="1782725244" sldId="261"/>
            <ac:spMk id="12" creationId="{D7F8C152-790E-D06E-6E95-B22A2EE963CB}"/>
          </ac:spMkLst>
        </pc:spChg>
        <pc:spChg chg="add del">
          <ac:chgData name="Derek Parker" userId="975157c5-f6fc-4faa-8ceb-bfcb5bc6af0a" providerId="ADAL" clId="{169906D0-14C5-4C07-BEC7-1061FB002446}" dt="2025-06-03T07:40:16.513" v="3618" actId="26606"/>
          <ac:spMkLst>
            <pc:docMk/>
            <pc:sldMk cId="1782725244" sldId="261"/>
            <ac:spMk id="13" creationId="{851808AB-2943-464C-A710-F2A18D869334}"/>
          </ac:spMkLst>
        </pc:spChg>
        <pc:spChg chg="add mod ord">
          <ac:chgData name="Derek Parker" userId="975157c5-f6fc-4faa-8ceb-bfcb5bc6af0a" providerId="ADAL" clId="{169906D0-14C5-4C07-BEC7-1061FB002446}" dt="2025-06-03T07:50:16.196" v="3741" actId="14100"/>
          <ac:spMkLst>
            <pc:docMk/>
            <pc:sldMk cId="1782725244" sldId="261"/>
            <ac:spMk id="14" creationId="{BFD53056-7914-6046-27B9-67E957F2E036}"/>
          </ac:spMkLst>
        </pc:spChg>
        <pc:spChg chg="add mod ord">
          <ac:chgData name="Derek Parker" userId="975157c5-f6fc-4faa-8ceb-bfcb5bc6af0a" providerId="ADAL" clId="{169906D0-14C5-4C07-BEC7-1061FB002446}" dt="2025-06-03T07:50:24.456" v="3743" actId="14100"/>
          <ac:spMkLst>
            <pc:docMk/>
            <pc:sldMk cId="1782725244" sldId="261"/>
            <ac:spMk id="15" creationId="{816AA264-3C85-CE75-5538-A6489DCACBE3}"/>
          </ac:spMkLst>
        </pc:spChg>
        <pc:spChg chg="add del mod">
          <ac:chgData name="Derek Parker" userId="975157c5-f6fc-4faa-8ceb-bfcb5bc6af0a" providerId="ADAL" clId="{169906D0-14C5-4C07-BEC7-1061FB002446}" dt="2025-06-03T07:51:15.894" v="3751"/>
          <ac:spMkLst>
            <pc:docMk/>
            <pc:sldMk cId="1782725244" sldId="261"/>
            <ac:spMk id="16" creationId="{A0191ED1-8AE0-88B7-F901-63DA17164D20}"/>
          </ac:spMkLst>
        </pc:spChg>
        <pc:spChg chg="add mod">
          <ac:chgData name="Derek Parker" userId="975157c5-f6fc-4faa-8ceb-bfcb5bc6af0a" providerId="ADAL" clId="{169906D0-14C5-4C07-BEC7-1061FB002446}" dt="2025-06-03T07:53:18.590" v="3773" actId="20577"/>
          <ac:spMkLst>
            <pc:docMk/>
            <pc:sldMk cId="1782725244" sldId="261"/>
            <ac:spMk id="17" creationId="{263AB4C4-E3FA-29DB-B054-8C975B1D3314}"/>
          </ac:spMkLst>
        </pc:spChg>
        <pc:spChg chg="add mod">
          <ac:chgData name="Derek Parker" userId="975157c5-f6fc-4faa-8ceb-bfcb5bc6af0a" providerId="ADAL" clId="{169906D0-14C5-4C07-BEC7-1061FB002446}" dt="2025-06-03T07:52:52.494" v="3766" actId="1076"/>
          <ac:spMkLst>
            <pc:docMk/>
            <pc:sldMk cId="1782725244" sldId="261"/>
            <ac:spMk id="18" creationId="{A60CB253-78C1-4095-88D5-4C9BB740A462}"/>
          </ac:spMkLst>
        </pc:spChg>
        <pc:spChg chg="add mod">
          <ac:chgData name="Derek Parker" userId="975157c5-f6fc-4faa-8ceb-bfcb5bc6af0a" providerId="ADAL" clId="{169906D0-14C5-4C07-BEC7-1061FB002446}" dt="2025-06-03T07:52:57.374" v="3767" actId="1076"/>
          <ac:spMkLst>
            <pc:docMk/>
            <pc:sldMk cId="1782725244" sldId="261"/>
            <ac:spMk id="19" creationId="{CF2FEB20-E008-EE59-747E-B753FA16D6A8}"/>
          </ac:spMkLst>
        </pc:spChg>
        <pc:spChg chg="add mod">
          <ac:chgData name="Derek Parker" userId="975157c5-f6fc-4faa-8ceb-bfcb5bc6af0a" providerId="ADAL" clId="{169906D0-14C5-4C07-BEC7-1061FB002446}" dt="2025-06-03T07:52:41.890" v="3765" actId="255"/>
          <ac:spMkLst>
            <pc:docMk/>
            <pc:sldMk cId="1782725244" sldId="261"/>
            <ac:spMk id="20" creationId="{45184F62-206F-6547-81FB-557F411C3DD1}"/>
          </ac:spMkLst>
        </pc:spChg>
        <pc:graphicFrameChg chg="add del">
          <ac:chgData name="Derek Parker" userId="975157c5-f6fc-4faa-8ceb-bfcb5bc6af0a" providerId="ADAL" clId="{169906D0-14C5-4C07-BEC7-1061FB002446}" dt="2025-06-03T07:40:16.513" v="3618" actId="26606"/>
          <ac:graphicFrameMkLst>
            <pc:docMk/>
            <pc:sldMk cId="1782725244" sldId="261"/>
            <ac:graphicFrameMk id="7" creationId="{71A5ED68-753E-8778-F1BC-CDB658A7B9DE}"/>
          </ac:graphicFrameMkLst>
        </pc:graphicFrameChg>
      </pc:sldChg>
      <pc:sldChg chg="modSp mod">
        <pc:chgData name="Derek Parker" userId="975157c5-f6fc-4faa-8ceb-bfcb5bc6af0a" providerId="ADAL" clId="{169906D0-14C5-4C07-BEC7-1061FB002446}" dt="2025-06-03T07:57:26.190" v="3846" actId="114"/>
        <pc:sldMkLst>
          <pc:docMk/>
          <pc:sldMk cId="1069698015" sldId="262"/>
        </pc:sldMkLst>
        <pc:spChg chg="mod">
          <ac:chgData name="Derek Parker" userId="975157c5-f6fc-4faa-8ceb-bfcb5bc6af0a" providerId="ADAL" clId="{169906D0-14C5-4C07-BEC7-1061FB002446}" dt="2025-06-03T07:57:26.190" v="3846" actId="114"/>
          <ac:spMkLst>
            <pc:docMk/>
            <pc:sldMk cId="1069698015" sldId="262"/>
            <ac:spMk id="3" creationId="{98D5E8C8-040E-C7E1-5124-0BE9F074F1AA}"/>
          </ac:spMkLst>
        </pc:spChg>
      </pc:sldChg>
      <pc:sldChg chg="modSp mod">
        <pc:chgData name="Derek Parker" userId="975157c5-f6fc-4faa-8ceb-bfcb5bc6af0a" providerId="ADAL" clId="{169906D0-14C5-4C07-BEC7-1061FB002446}" dt="2025-06-03T07:15:43.425" v="3378" actId="404"/>
        <pc:sldMkLst>
          <pc:docMk/>
          <pc:sldMk cId="1960907362" sldId="263"/>
        </pc:sldMkLst>
        <pc:spChg chg="mod">
          <ac:chgData name="Derek Parker" userId="975157c5-f6fc-4faa-8ceb-bfcb5bc6af0a" providerId="ADAL" clId="{169906D0-14C5-4C07-BEC7-1061FB002446}" dt="2025-06-03T07:15:43.425" v="3378" actId="404"/>
          <ac:spMkLst>
            <pc:docMk/>
            <pc:sldMk cId="1960907362" sldId="263"/>
            <ac:spMk id="2" creationId="{75B09E2D-7EC5-1D56-5D32-9C71A105976D}"/>
          </ac:spMkLst>
        </pc:spChg>
      </pc:sldChg>
      <pc:sldChg chg="addSp delSp modSp mod setBg">
        <pc:chgData name="Derek Parker" userId="975157c5-f6fc-4faa-8ceb-bfcb5bc6af0a" providerId="ADAL" clId="{169906D0-14C5-4C07-BEC7-1061FB002446}" dt="2025-06-03T08:14:42.390" v="4323" actId="208"/>
        <pc:sldMkLst>
          <pc:docMk/>
          <pc:sldMk cId="3050721364" sldId="264"/>
        </pc:sldMkLst>
        <pc:spChg chg="mod">
          <ac:chgData name="Derek Parker" userId="975157c5-f6fc-4faa-8ceb-bfcb5bc6af0a" providerId="ADAL" clId="{169906D0-14C5-4C07-BEC7-1061FB002446}" dt="2025-06-03T08:13:58.796" v="4319" actId="26606"/>
          <ac:spMkLst>
            <pc:docMk/>
            <pc:sldMk cId="3050721364" sldId="264"/>
            <ac:spMk id="2" creationId="{DC86B15A-402C-D4EA-96D2-CC9F0A12EB35}"/>
          </ac:spMkLst>
        </pc:spChg>
        <pc:spChg chg="add del mod ord">
          <ac:chgData name="Derek Parker" userId="975157c5-f6fc-4faa-8ceb-bfcb5bc6af0a" providerId="ADAL" clId="{169906D0-14C5-4C07-BEC7-1061FB002446}" dt="2025-06-03T08:13:58.796" v="4319" actId="26606"/>
          <ac:spMkLst>
            <pc:docMk/>
            <pc:sldMk cId="3050721364" sldId="264"/>
            <ac:spMk id="3" creationId="{6F544DB8-0E3D-2F87-2398-EE12148ACC92}"/>
          </ac:spMkLst>
        </pc:spChg>
        <pc:spChg chg="add del">
          <ac:chgData name="Derek Parker" userId="975157c5-f6fc-4faa-8ceb-bfcb5bc6af0a" providerId="ADAL" clId="{169906D0-14C5-4C07-BEC7-1061FB002446}" dt="2025-06-03T08:13:49.570" v="4315" actId="26606"/>
          <ac:spMkLst>
            <pc:docMk/>
            <pc:sldMk cId="3050721364" sldId="264"/>
            <ac:spMk id="6" creationId="{9EE42DCE-4A4F-44C4-84E5-261B3BEEF1DA}"/>
          </ac:spMkLst>
        </pc:spChg>
        <pc:spChg chg="add del">
          <ac:chgData name="Derek Parker" userId="975157c5-f6fc-4faa-8ceb-bfcb5bc6af0a" providerId="ADAL" clId="{169906D0-14C5-4C07-BEC7-1061FB002446}" dt="2025-06-03T08:13:49.570" v="4315" actId="26606"/>
          <ac:spMkLst>
            <pc:docMk/>
            <pc:sldMk cId="3050721364" sldId="264"/>
            <ac:spMk id="8" creationId="{887F59F2-5FBC-40CD-AD35-376AECE49EA6}"/>
          </ac:spMkLst>
        </pc:spChg>
        <pc:spChg chg="add del">
          <ac:chgData name="Derek Parker" userId="975157c5-f6fc-4faa-8ceb-bfcb5bc6af0a" providerId="ADAL" clId="{169906D0-14C5-4C07-BEC7-1061FB002446}" dt="2025-06-03T08:12:17.081" v="4301" actId="26606"/>
          <ac:spMkLst>
            <pc:docMk/>
            <pc:sldMk cId="3050721364" sldId="264"/>
            <ac:spMk id="9" creationId="{817D949E-564D-4503-A64E-D22FA3232C29}"/>
          </ac:spMkLst>
        </pc:spChg>
        <pc:spChg chg="add del">
          <ac:chgData name="Derek Parker" userId="975157c5-f6fc-4faa-8ceb-bfcb5bc6af0a" providerId="ADAL" clId="{169906D0-14C5-4C07-BEC7-1061FB002446}" dt="2025-06-03T08:13:19.738" v="4311" actId="26606"/>
          <ac:spMkLst>
            <pc:docMk/>
            <pc:sldMk cId="3050721364" sldId="264"/>
            <ac:spMk id="10" creationId="{9EE42DCE-4A4F-44C4-84E5-261B3BEEF1DA}"/>
          </ac:spMkLst>
        </pc:spChg>
        <pc:spChg chg="add del">
          <ac:chgData name="Derek Parker" userId="975157c5-f6fc-4faa-8ceb-bfcb5bc6af0a" providerId="ADAL" clId="{169906D0-14C5-4C07-BEC7-1061FB002446}" dt="2025-06-03T08:12:17.081" v="4301" actId="26606"/>
          <ac:spMkLst>
            <pc:docMk/>
            <pc:sldMk cId="3050721364" sldId="264"/>
            <ac:spMk id="11" creationId="{92BE0106-0C20-465B-A1BE-0BAC2737B1AD}"/>
          </ac:spMkLst>
        </pc:spChg>
        <pc:spChg chg="add del">
          <ac:chgData name="Derek Parker" userId="975157c5-f6fc-4faa-8ceb-bfcb5bc6af0a" providerId="ADAL" clId="{169906D0-14C5-4C07-BEC7-1061FB002446}" dt="2025-06-03T08:13:19.738" v="4311" actId="26606"/>
          <ac:spMkLst>
            <pc:docMk/>
            <pc:sldMk cId="3050721364" sldId="264"/>
            <ac:spMk id="12" creationId="{887F59F2-5FBC-40CD-AD35-376AECE49EA6}"/>
          </ac:spMkLst>
        </pc:spChg>
        <pc:spChg chg="add del">
          <ac:chgData name="Derek Parker" userId="975157c5-f6fc-4faa-8ceb-bfcb5bc6af0a" providerId="ADAL" clId="{169906D0-14C5-4C07-BEC7-1061FB002446}" dt="2025-06-03T08:12:17.081" v="4301" actId="26606"/>
          <ac:spMkLst>
            <pc:docMk/>
            <pc:sldMk cId="3050721364" sldId="264"/>
            <ac:spMk id="13" creationId="{851808AB-2943-464C-A710-F2A18D869334}"/>
          </ac:spMkLst>
        </pc:spChg>
        <pc:spChg chg="add del mod">
          <ac:chgData name="Derek Parker" userId="975157c5-f6fc-4faa-8ceb-bfcb5bc6af0a" providerId="ADAL" clId="{169906D0-14C5-4C07-BEC7-1061FB002446}" dt="2025-06-03T08:13:19.738" v="4311" actId="26606"/>
          <ac:spMkLst>
            <pc:docMk/>
            <pc:sldMk cId="3050721364" sldId="264"/>
            <ac:spMk id="15" creationId="{6F544DB8-0E3D-2F87-2398-EE12148ACC92}"/>
          </ac:spMkLst>
        </pc:spChg>
        <pc:spChg chg="add del">
          <ac:chgData name="Derek Parker" userId="975157c5-f6fc-4faa-8ceb-bfcb5bc6af0a" providerId="ADAL" clId="{169906D0-14C5-4C07-BEC7-1061FB002446}" dt="2025-06-03T08:13:58.796" v="4319" actId="26606"/>
          <ac:spMkLst>
            <pc:docMk/>
            <pc:sldMk cId="3050721364" sldId="264"/>
            <ac:spMk id="16" creationId="{0EC38958-9A69-239A-BA79-2AEC73345F4B}"/>
          </ac:spMkLst>
        </pc:spChg>
        <pc:spChg chg="add del">
          <ac:chgData name="Derek Parker" userId="975157c5-f6fc-4faa-8ceb-bfcb5bc6af0a" providerId="ADAL" clId="{169906D0-14C5-4C07-BEC7-1061FB002446}" dt="2025-06-03T08:13:58.796" v="4319" actId="26606"/>
          <ac:spMkLst>
            <pc:docMk/>
            <pc:sldMk cId="3050721364" sldId="264"/>
            <ac:spMk id="17" creationId="{6EC109E5-0396-8968-4F42-DFEC280363B6}"/>
          </ac:spMkLst>
        </pc:spChg>
        <pc:graphicFrameChg chg="add del">
          <ac:chgData name="Derek Parker" userId="975157c5-f6fc-4faa-8ceb-bfcb5bc6af0a" providerId="ADAL" clId="{169906D0-14C5-4C07-BEC7-1061FB002446}" dt="2025-06-03T08:12:17.081" v="4301" actId="26606"/>
          <ac:graphicFrameMkLst>
            <pc:docMk/>
            <pc:sldMk cId="3050721364" sldId="264"/>
            <ac:graphicFrameMk id="5" creationId="{84772214-2290-0EA9-0B03-48D4B870F69F}"/>
          </ac:graphicFrameMkLst>
        </pc:graphicFrameChg>
        <pc:picChg chg="add mod">
          <ac:chgData name="Derek Parker" userId="975157c5-f6fc-4faa-8ceb-bfcb5bc6af0a" providerId="ADAL" clId="{169906D0-14C5-4C07-BEC7-1061FB002446}" dt="2025-06-03T08:14:42.390" v="4323" actId="208"/>
          <ac:picMkLst>
            <pc:docMk/>
            <pc:sldMk cId="3050721364" sldId="264"/>
            <ac:picMk id="4" creationId="{10F4A84A-F0D9-3AAE-A135-F7BABE03BED7}"/>
          </ac:picMkLst>
        </pc:picChg>
        <pc:picChg chg="add del mod">
          <ac:chgData name="Derek Parker" userId="975157c5-f6fc-4faa-8ceb-bfcb5bc6af0a" providerId="ADAL" clId="{169906D0-14C5-4C07-BEC7-1061FB002446}" dt="2025-06-03T08:13:19.738" v="4311" actId="26606"/>
          <ac:picMkLst>
            <pc:docMk/>
            <pc:sldMk cId="3050721364" sldId="264"/>
            <ac:picMk id="7" creationId="{7A526487-C31D-23D8-1733-AAD9F3AAE508}"/>
          </ac:picMkLst>
        </pc:picChg>
        <pc:picChg chg="add del">
          <ac:chgData name="Derek Parker" userId="975157c5-f6fc-4faa-8ceb-bfcb5bc6af0a" providerId="ADAL" clId="{169906D0-14C5-4C07-BEC7-1061FB002446}" dt="2025-06-03T08:13:49.570" v="4315" actId="26606"/>
          <ac:picMkLst>
            <pc:docMk/>
            <pc:sldMk cId="3050721364" sldId="264"/>
            <ac:picMk id="14" creationId="{10F4A84A-F0D9-3AAE-A135-F7BABE03BED7}"/>
          </ac:picMkLst>
        </pc:picChg>
      </pc:sldChg>
      <pc:sldChg chg="addSp delSp modSp mod">
        <pc:chgData name="Derek Parker" userId="975157c5-f6fc-4faa-8ceb-bfcb5bc6af0a" providerId="ADAL" clId="{169906D0-14C5-4C07-BEC7-1061FB002446}" dt="2025-06-02T18:54:32.524" v="3189" actId="14100"/>
        <pc:sldMkLst>
          <pc:docMk/>
          <pc:sldMk cId="4125573187" sldId="265"/>
        </pc:sldMkLst>
        <pc:spChg chg="del mod">
          <ac:chgData name="Derek Parker" userId="975157c5-f6fc-4faa-8ceb-bfcb5bc6af0a" providerId="ADAL" clId="{169906D0-14C5-4C07-BEC7-1061FB002446}" dt="2025-06-02T06:03:54.681" v="2810" actId="3680"/>
          <ac:spMkLst>
            <pc:docMk/>
            <pc:sldMk cId="4125573187" sldId="265"/>
            <ac:spMk id="3" creationId="{1A5C2331-427C-27CD-4EFC-11E1E049DCD7}"/>
          </ac:spMkLst>
        </pc:spChg>
        <pc:spChg chg="mod">
          <ac:chgData name="Derek Parker" userId="975157c5-f6fc-4faa-8ceb-bfcb5bc6af0a" providerId="ADAL" clId="{169906D0-14C5-4C07-BEC7-1061FB002446}" dt="2025-06-02T18:05:50.506" v="3035" actId="1076"/>
          <ac:spMkLst>
            <pc:docMk/>
            <pc:sldMk cId="4125573187" sldId="265"/>
            <ac:spMk id="3" creationId="{5F759B7D-F310-F615-34B4-FC54C33C12EC}"/>
          </ac:spMkLst>
        </pc:spChg>
        <pc:spChg chg="add mod">
          <ac:chgData name="Derek Parker" userId="975157c5-f6fc-4faa-8ceb-bfcb5bc6af0a" providerId="ADAL" clId="{169906D0-14C5-4C07-BEC7-1061FB002446}" dt="2025-06-02T18:54:32.524" v="3189" actId="14100"/>
          <ac:spMkLst>
            <pc:docMk/>
            <pc:sldMk cId="4125573187" sldId="265"/>
            <ac:spMk id="5" creationId="{9678A4DF-D49D-4C37-50DE-25B5C698E1F3}"/>
          </ac:spMkLst>
        </pc:spChg>
        <pc:spChg chg="add mod">
          <ac:chgData name="Derek Parker" userId="975157c5-f6fc-4faa-8ceb-bfcb5bc6af0a" providerId="ADAL" clId="{169906D0-14C5-4C07-BEC7-1061FB002446}" dt="2025-06-02T18:54:29.362" v="3188" actId="14100"/>
          <ac:spMkLst>
            <pc:docMk/>
            <pc:sldMk cId="4125573187" sldId="265"/>
            <ac:spMk id="6" creationId="{D65E5251-8152-9BA5-9F93-AB772983E881}"/>
          </ac:spMkLst>
        </pc:spChg>
        <pc:spChg chg="add mod">
          <ac:chgData name="Derek Parker" userId="975157c5-f6fc-4faa-8ceb-bfcb5bc6af0a" providerId="ADAL" clId="{169906D0-14C5-4C07-BEC7-1061FB002446}" dt="2025-06-02T18:54:10.955" v="3183" actId="20577"/>
          <ac:spMkLst>
            <pc:docMk/>
            <pc:sldMk cId="4125573187" sldId="265"/>
            <ac:spMk id="7" creationId="{B7284901-AD68-F128-F66D-7E15B8622A01}"/>
          </ac:spMkLst>
        </pc:spChg>
        <pc:spChg chg="add mod">
          <ac:chgData name="Derek Parker" userId="975157c5-f6fc-4faa-8ceb-bfcb5bc6af0a" providerId="ADAL" clId="{169906D0-14C5-4C07-BEC7-1061FB002446}" dt="2025-06-02T18:15:45.842" v="3164" actId="14100"/>
          <ac:spMkLst>
            <pc:docMk/>
            <pc:sldMk cId="4125573187" sldId="265"/>
            <ac:spMk id="8" creationId="{D0BCE741-CE2E-6F1C-8409-687194D1B9E3}"/>
          </ac:spMkLst>
        </pc:spChg>
        <pc:graphicFrameChg chg="add mod ord modGraphic">
          <ac:chgData name="Derek Parker" userId="975157c5-f6fc-4faa-8ceb-bfcb5bc6af0a" providerId="ADAL" clId="{169906D0-14C5-4C07-BEC7-1061FB002446}" dt="2025-06-02T18:05:39.382" v="3033" actId="1076"/>
          <ac:graphicFrameMkLst>
            <pc:docMk/>
            <pc:sldMk cId="4125573187" sldId="265"/>
            <ac:graphicFrameMk id="4" creationId="{C943811B-AF27-35B2-3B9C-462D17ECBD54}"/>
          </ac:graphicFrameMkLst>
        </pc:graphicFrameChg>
      </pc:sldChg>
      <pc:sldChg chg="modSp del mod">
        <pc:chgData name="Derek Parker" userId="975157c5-f6fc-4faa-8ceb-bfcb5bc6af0a" providerId="ADAL" clId="{169906D0-14C5-4C07-BEC7-1061FB002446}" dt="2025-06-03T07:15:20.254" v="3361" actId="47"/>
        <pc:sldMkLst>
          <pc:docMk/>
          <pc:sldMk cId="820443625" sldId="266"/>
        </pc:sldMkLst>
        <pc:spChg chg="mod">
          <ac:chgData name="Derek Parker" userId="975157c5-f6fc-4faa-8ceb-bfcb5bc6af0a" providerId="ADAL" clId="{169906D0-14C5-4C07-BEC7-1061FB002446}" dt="2025-06-03T07:13:42.808" v="3292" actId="21"/>
          <ac:spMkLst>
            <pc:docMk/>
            <pc:sldMk cId="820443625" sldId="266"/>
            <ac:spMk id="3" creationId="{B01FCA28-5E75-B963-6067-6481A2D562AA}"/>
          </ac:spMkLst>
        </pc:spChg>
      </pc:sldChg>
      <pc:sldChg chg="addSp modSp mod">
        <pc:chgData name="Derek Parker" userId="975157c5-f6fc-4faa-8ceb-bfcb5bc6af0a" providerId="ADAL" clId="{169906D0-14C5-4C07-BEC7-1061FB002446}" dt="2025-06-03T08:05:21.739" v="3858" actId="14100"/>
        <pc:sldMkLst>
          <pc:docMk/>
          <pc:sldMk cId="4085232506" sldId="267"/>
        </pc:sldMkLst>
        <pc:spChg chg="mod">
          <ac:chgData name="Derek Parker" userId="975157c5-f6fc-4faa-8ceb-bfcb5bc6af0a" providerId="ADAL" clId="{169906D0-14C5-4C07-BEC7-1061FB002446}" dt="2025-06-03T07:27:51.699" v="3506" actId="1076"/>
          <ac:spMkLst>
            <pc:docMk/>
            <pc:sldMk cId="4085232506" sldId="267"/>
            <ac:spMk id="5" creationId="{D38FD314-8992-D65D-FB88-736FEF3A4985}"/>
          </ac:spMkLst>
        </pc:spChg>
        <pc:spChg chg="add mod">
          <ac:chgData name="Derek Parker" userId="975157c5-f6fc-4faa-8ceb-bfcb5bc6af0a" providerId="ADAL" clId="{169906D0-14C5-4C07-BEC7-1061FB002446}" dt="2025-06-03T07:28:32.080" v="3526" actId="20577"/>
          <ac:spMkLst>
            <pc:docMk/>
            <pc:sldMk cId="4085232506" sldId="267"/>
            <ac:spMk id="7" creationId="{9C15BE0A-FF98-650F-64CC-B3330441B473}"/>
          </ac:spMkLst>
        </pc:spChg>
        <pc:picChg chg="mod">
          <ac:chgData name="Derek Parker" userId="975157c5-f6fc-4faa-8ceb-bfcb5bc6af0a" providerId="ADAL" clId="{169906D0-14C5-4C07-BEC7-1061FB002446}" dt="2025-06-03T07:27:57.694" v="3507" actId="1076"/>
          <ac:picMkLst>
            <pc:docMk/>
            <pc:sldMk cId="4085232506" sldId="267"/>
            <ac:picMk id="4" creationId="{8C5EBAD6-30FE-CA55-8385-A8A2C0448B4A}"/>
          </ac:picMkLst>
        </pc:picChg>
        <pc:picChg chg="mod">
          <ac:chgData name="Derek Parker" userId="975157c5-f6fc-4faa-8ceb-bfcb5bc6af0a" providerId="ADAL" clId="{169906D0-14C5-4C07-BEC7-1061FB002446}" dt="2025-06-03T08:05:21.739" v="3858" actId="14100"/>
          <ac:picMkLst>
            <pc:docMk/>
            <pc:sldMk cId="4085232506" sldId="267"/>
            <ac:picMk id="6" creationId="{B442BC10-EA9A-BB1B-B434-829FDC1DE693}"/>
          </ac:picMkLst>
        </pc:picChg>
      </pc:sldChg>
      <pc:sldChg chg="modSp new del mod">
        <pc:chgData name="Derek Parker" userId="975157c5-f6fc-4faa-8ceb-bfcb5bc6af0a" providerId="ADAL" clId="{169906D0-14C5-4C07-BEC7-1061FB002446}" dt="2025-06-03T07:53:24.722" v="3774" actId="2696"/>
        <pc:sldMkLst>
          <pc:docMk/>
          <pc:sldMk cId="3691217143" sldId="268"/>
        </pc:sldMkLst>
        <pc:spChg chg="mod">
          <ac:chgData name="Derek Parker" userId="975157c5-f6fc-4faa-8ceb-bfcb5bc6af0a" providerId="ADAL" clId="{169906D0-14C5-4C07-BEC7-1061FB002446}" dt="2025-06-03T07:49:27.890" v="3733" actId="27636"/>
          <ac:spMkLst>
            <pc:docMk/>
            <pc:sldMk cId="3691217143" sldId="268"/>
            <ac:spMk id="3" creationId="{F5C6FEBE-E85C-32B8-17BA-F5276EDCD2B0}"/>
          </ac:spMkLst>
        </pc:spChg>
      </pc:sldChg>
    </pc:docChg>
  </pc:docChgLst>
  <pc:docChgLst>
    <pc:chgData name="Andrew Downing" userId="S::downina3@wwu.edu::699da3bd-45e7-4efa-b309-57dde8882e65" providerId="AD" clId="Web-{9BF4E688-2BBC-9947-E1A1-3295997B3591}"/>
    <pc:docChg chg="modSld">
      <pc:chgData name="Andrew Downing" userId="S::downina3@wwu.edu::699da3bd-45e7-4efa-b309-57dde8882e65" providerId="AD" clId="Web-{9BF4E688-2BBC-9947-E1A1-3295997B3591}" dt="2025-06-10T23:08:45.827" v="3"/>
      <pc:docMkLst>
        <pc:docMk/>
      </pc:docMkLst>
      <pc:sldChg chg="addSp delSp modSp">
        <pc:chgData name="Andrew Downing" userId="S::downina3@wwu.edu::699da3bd-45e7-4efa-b309-57dde8882e65" providerId="AD" clId="Web-{9BF4E688-2BBC-9947-E1A1-3295997B3591}" dt="2025-06-10T23:08:45.827" v="3"/>
        <pc:sldMkLst>
          <pc:docMk/>
          <pc:sldMk cId="4085232506" sldId="267"/>
        </pc:sldMkLst>
        <pc:spChg chg="add del mod">
          <ac:chgData name="Andrew Downing" userId="S::downina3@wwu.edu::699da3bd-45e7-4efa-b309-57dde8882e65" providerId="AD" clId="Web-{9BF4E688-2BBC-9947-E1A1-3295997B3591}" dt="2025-06-10T23:08:45.827" v="3"/>
          <ac:spMkLst>
            <pc:docMk/>
            <pc:sldMk cId="4085232506" sldId="267"/>
            <ac:spMk id="3" creationId="{4CD17EB2-C12B-60CC-5DA7-D0650068C331}"/>
          </ac:spMkLst>
        </pc:spChg>
      </pc:sldChg>
    </pc:docChg>
  </pc:docChgLst>
  <pc:docChgLst>
    <pc:chgData name="Andrew Downing" userId="S::downina3@wwu.edu::699da3bd-45e7-4efa-b309-57dde8882e65" providerId="AD" clId="Web-{4E6425B8-52CB-E9E2-B9D5-C136FE0CC3D1}"/>
    <pc:docChg chg="modSld">
      <pc:chgData name="Andrew Downing" userId="S::downina3@wwu.edu::699da3bd-45e7-4efa-b309-57dde8882e65" providerId="AD" clId="Web-{4E6425B8-52CB-E9E2-B9D5-C136FE0CC3D1}" dt="2025-06-03T02:14:27.259" v="114" actId="20577"/>
      <pc:docMkLst>
        <pc:docMk/>
      </pc:docMkLst>
      <pc:sldChg chg="modSp">
        <pc:chgData name="Andrew Downing" userId="S::downina3@wwu.edu::699da3bd-45e7-4efa-b309-57dde8882e65" providerId="AD" clId="Web-{4E6425B8-52CB-E9E2-B9D5-C136FE0CC3D1}" dt="2025-06-03T02:14:27.259" v="114" actId="20577"/>
        <pc:sldMkLst>
          <pc:docMk/>
          <pc:sldMk cId="774679593" sldId="260"/>
        </pc:sldMkLst>
        <pc:spChg chg="mod">
          <ac:chgData name="Andrew Downing" userId="S::downina3@wwu.edu::699da3bd-45e7-4efa-b309-57dde8882e65" providerId="AD" clId="Web-{4E6425B8-52CB-E9E2-B9D5-C136FE0CC3D1}" dt="2025-06-03T02:14:27.259" v="114" actId="20577"/>
          <ac:spMkLst>
            <pc:docMk/>
            <pc:sldMk cId="774679593" sldId="260"/>
            <ac:spMk id="3" creationId="{688FD146-7866-2371-689E-FD4017FBA8C8}"/>
          </ac:spMkLst>
        </pc:spChg>
      </pc:sldChg>
    </pc:docChg>
  </pc:docChgLst>
  <pc:docChgLst>
    <pc:chgData name="Andrew Downing" userId="S::downina3@wwu.edu::699da3bd-45e7-4efa-b309-57dde8882e65" providerId="AD" clId="Web-{80E7B27D-BD5C-2059-7308-84E98A941154}"/>
    <pc:docChg chg="modSld">
      <pc:chgData name="Andrew Downing" userId="S::downina3@wwu.edu::699da3bd-45e7-4efa-b309-57dde8882e65" providerId="AD" clId="Web-{80E7B27D-BD5C-2059-7308-84E98A941154}" dt="2025-06-02T21:12:36.471" v="2" actId="20577"/>
      <pc:docMkLst>
        <pc:docMk/>
      </pc:docMkLst>
      <pc:sldChg chg="modSp">
        <pc:chgData name="Andrew Downing" userId="S::downina3@wwu.edu::699da3bd-45e7-4efa-b309-57dde8882e65" providerId="AD" clId="Web-{80E7B27D-BD5C-2059-7308-84E98A941154}" dt="2025-06-02T21:12:36.471" v="2" actId="20577"/>
        <pc:sldMkLst>
          <pc:docMk/>
          <pc:sldMk cId="1069698015" sldId="262"/>
        </pc:sldMkLst>
        <pc:spChg chg="mod">
          <ac:chgData name="Andrew Downing" userId="S::downina3@wwu.edu::699da3bd-45e7-4efa-b309-57dde8882e65" providerId="AD" clId="Web-{80E7B27D-BD5C-2059-7308-84E98A941154}" dt="2025-06-02T21:12:36.471" v="2" actId="20577"/>
          <ac:spMkLst>
            <pc:docMk/>
            <pc:sldMk cId="1069698015" sldId="262"/>
            <ac:spMk id="3" creationId="{98D5E8C8-040E-C7E1-5124-0BE9F074F1A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18108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462106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898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03108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8146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77051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6730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39544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09288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8008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41015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6/10/2025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7763374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8653/v1/N19-1063" TargetMode="External"/><Relationship Id="rId2" Type="http://schemas.openxmlformats.org/officeDocument/2006/relationships/hyperlink" Target="https://doi.org/10.18653/v1/D19-1051" TargetMode="External"/><Relationship Id="rId1" Type="http://schemas.openxmlformats.org/officeDocument/2006/relationships/slideLayout" Target="../slideLayouts/slideLayout2.xml"/><Relationship Id="rId6" Type="http://schemas.openxmlformats.org/officeDocument/2006/relationships/hyperlink" Target="https://cdn.openai.com/better-language-models/language_models_are_unsupervised_multitask_learners.pdf" TargetMode="External"/><Relationship Id="rId5" Type="http://schemas.openxmlformats.org/officeDocument/2006/relationships/hyperlink" Target="http://jmlr.org/papers/v21/20-074.html" TargetMode="External"/><Relationship Id="rId4" Type="http://schemas.openxmlformats.org/officeDocument/2006/relationships/hyperlink" Target="https://d2l.ai/"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2l.ai/"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7870" y="978408"/>
            <a:ext cx="11077233" cy="3431580"/>
          </a:xfrm>
        </p:spPr>
        <p:txBody>
          <a:bodyPr anchor="t">
            <a:normAutofit/>
          </a:bodyPr>
          <a:lstStyle/>
          <a:p>
            <a:r>
              <a:rPr lang="en-US"/>
              <a:t>Text Summarization:</a:t>
            </a:r>
            <a:br>
              <a:rPr lang="en-US"/>
            </a:br>
            <a:r>
              <a:rPr lang="en-US"/>
              <a:t>A Comparative Analysis</a:t>
            </a:r>
          </a:p>
        </p:txBody>
      </p:sp>
      <p:sp>
        <p:nvSpPr>
          <p:cNvPr id="3" name="Subtitle 2"/>
          <p:cNvSpPr>
            <a:spLocks noGrp="1"/>
          </p:cNvSpPr>
          <p:nvPr>
            <p:ph type="subTitle" idx="1"/>
          </p:nvPr>
        </p:nvSpPr>
        <p:spPr>
          <a:xfrm>
            <a:off x="517870" y="4482450"/>
            <a:ext cx="7102130" cy="1397141"/>
          </a:xfrm>
        </p:spPr>
        <p:txBody>
          <a:bodyPr anchor="b">
            <a:normAutofit/>
          </a:bodyPr>
          <a:lstStyle/>
          <a:p>
            <a:r>
              <a:rPr lang="en-US"/>
              <a:t>Derek Parker and Andrew Downing</a:t>
            </a:r>
          </a:p>
        </p:txBody>
      </p:sp>
      <p:sp>
        <p:nvSpPr>
          <p:cNvPr id="10" name="Rectangle 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10779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0011C4F-7FF0-7357-C559-B7679DC27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810195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8ACB6-8BD4-3C75-0AAB-8EED30F12E59}"/>
              </a:ext>
            </a:extLst>
          </p:cNvPr>
          <p:cNvSpPr>
            <a:spLocks noGrp="1"/>
          </p:cNvSpPr>
          <p:nvPr>
            <p:ph type="title"/>
          </p:nvPr>
        </p:nvSpPr>
        <p:spPr/>
        <p:txBody>
          <a:bodyPr/>
          <a:lstStyle/>
          <a:p>
            <a:r>
              <a:rPr lang="en-US"/>
              <a:t>Challenges and Insights</a:t>
            </a:r>
          </a:p>
        </p:txBody>
      </p:sp>
      <p:sp>
        <p:nvSpPr>
          <p:cNvPr id="3" name="Content Placeholder 2">
            <a:extLst>
              <a:ext uri="{FF2B5EF4-FFF2-40B4-BE49-F238E27FC236}">
                <a16:creationId xmlns:a16="http://schemas.microsoft.com/office/drawing/2014/main" id="{98D5E8C8-040E-C7E1-5124-0BE9F074F1AA}"/>
              </a:ext>
            </a:extLst>
          </p:cNvPr>
          <p:cNvSpPr>
            <a:spLocks noGrp="1"/>
          </p:cNvSpPr>
          <p:nvPr>
            <p:ph idx="1"/>
          </p:nvPr>
        </p:nvSpPr>
        <p:spPr>
          <a:xfrm>
            <a:off x="524404" y="2112264"/>
            <a:ext cx="11155680" cy="4454986"/>
          </a:xfrm>
        </p:spPr>
        <p:txBody>
          <a:bodyPr vert="horz" lIns="91440" tIns="45720" rIns="91440" bIns="45720" rtlCol="0" anchor="t">
            <a:normAutofit/>
          </a:bodyPr>
          <a:lstStyle/>
          <a:p>
            <a:r>
              <a:rPr lang="en-US" sz="2000" b="1"/>
              <a:t>GPT-2:</a:t>
            </a:r>
            <a:r>
              <a:rPr lang="en-US" sz="2000"/>
              <a:t> Frequently had issues repeating the same summarized output. Needs to be fine tuned extensively to produce coherent outputs</a:t>
            </a:r>
          </a:p>
          <a:p>
            <a:r>
              <a:rPr lang="en-US" sz="2000" b="1"/>
              <a:t>T5-Small: </a:t>
            </a:r>
            <a:r>
              <a:rPr lang="en-US" sz="2000"/>
              <a:t>Maximum input token length of 512, average </a:t>
            </a:r>
            <a:r>
              <a:rPr lang="en-US" sz="2000" i="1"/>
              <a:t>mean token length </a:t>
            </a:r>
            <a:r>
              <a:rPr lang="en-US" sz="2000"/>
              <a:t>of all articles is 781 </a:t>
            </a:r>
          </a:p>
          <a:p>
            <a:r>
              <a:rPr lang="en-US" sz="2000"/>
              <a:t>Training for both models required a fair amount of compute power and time</a:t>
            </a:r>
          </a:p>
          <a:p>
            <a:r>
              <a:rPr lang="en-US" sz="2000" i="1"/>
              <a:t>Encoder-decoder</a:t>
            </a:r>
            <a:r>
              <a:rPr lang="en-US" sz="2000"/>
              <a:t> performs well with the specific task prompted for, </a:t>
            </a:r>
            <a:r>
              <a:rPr lang="en-US" sz="2000" i="1"/>
              <a:t>decoder</a:t>
            </a:r>
            <a:r>
              <a:rPr lang="en-US" sz="2000"/>
              <a:t> can work with generating text, has trouble producing </a:t>
            </a:r>
            <a:r>
              <a:rPr lang="en-US" sz="2000" i="1"/>
              <a:t>abstractive</a:t>
            </a:r>
            <a:r>
              <a:rPr lang="en-US" sz="2000"/>
              <a:t> summaries</a:t>
            </a:r>
          </a:p>
          <a:p>
            <a:r>
              <a:rPr lang="en-US" sz="2000" i="1"/>
              <a:t>Evaluation metrics </a:t>
            </a:r>
            <a:r>
              <a:rPr lang="en-US" sz="2000"/>
              <a:t>may not always reflect the true quality of a summary, highlights the importance of using </a:t>
            </a:r>
            <a:r>
              <a:rPr lang="en-US" sz="2000" i="1"/>
              <a:t>human evaluation </a:t>
            </a:r>
            <a:r>
              <a:rPr lang="en-US" sz="2000"/>
              <a:t>to look into a model's performance.</a:t>
            </a:r>
          </a:p>
          <a:p>
            <a:r>
              <a:rPr lang="en-US"/>
              <a:t>GPT-2 was trained to predict the next word based on the past tokens</a:t>
            </a:r>
          </a:p>
          <a:p>
            <a:r>
              <a:rPr lang="en-US"/>
              <a:t>T5 was trained with a "text-to-text" objective (translation, summarization, question answering)</a:t>
            </a:r>
          </a:p>
        </p:txBody>
      </p:sp>
    </p:spTree>
    <p:extLst>
      <p:ext uri="{BB962C8B-B14F-4D97-AF65-F5344CB8AC3E}">
        <p14:creationId xmlns:p14="http://schemas.microsoft.com/office/powerpoint/2010/main" val="106969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3DD2-2F0D-066C-7322-251210278865}"/>
              </a:ext>
            </a:extLst>
          </p:cNvPr>
          <p:cNvSpPr>
            <a:spLocks noGrp="1"/>
          </p:cNvSpPr>
          <p:nvPr>
            <p:ph type="title"/>
          </p:nvPr>
        </p:nvSpPr>
        <p:spPr/>
        <p:txBody>
          <a:bodyPr/>
          <a:lstStyle/>
          <a:p>
            <a:r>
              <a:rPr lang="en-US"/>
              <a:t>References </a:t>
            </a:r>
          </a:p>
        </p:txBody>
      </p:sp>
      <p:sp>
        <p:nvSpPr>
          <p:cNvPr id="3" name="Content Placeholder 2">
            <a:extLst>
              <a:ext uri="{FF2B5EF4-FFF2-40B4-BE49-F238E27FC236}">
                <a16:creationId xmlns:a16="http://schemas.microsoft.com/office/drawing/2014/main" id="{791DD3F4-BEFC-87BE-B92B-1BEDE0C5DFD9}"/>
              </a:ext>
            </a:extLst>
          </p:cNvPr>
          <p:cNvSpPr>
            <a:spLocks noGrp="1"/>
          </p:cNvSpPr>
          <p:nvPr>
            <p:ph idx="1"/>
          </p:nvPr>
        </p:nvSpPr>
        <p:spPr>
          <a:xfrm>
            <a:off x="521208" y="1955999"/>
            <a:ext cx="11155680" cy="4389937"/>
          </a:xfrm>
        </p:spPr>
        <p:txBody>
          <a:bodyPr vert="horz" lIns="91440" tIns="45720" rIns="91440" bIns="45720" rtlCol="0" anchor="t">
            <a:normAutofit fontScale="92500" lnSpcReduction="20000"/>
          </a:bodyPr>
          <a:lstStyle/>
          <a:p>
            <a:r>
              <a:rPr lang="en-US" sz="1700" err="1">
                <a:ea typeface="+mn-lt"/>
                <a:cs typeface="+mn-lt"/>
              </a:rPr>
              <a:t>Kryściński</a:t>
            </a:r>
            <a:r>
              <a:rPr lang="en-US">
                <a:ea typeface="+mn-lt"/>
                <a:cs typeface="+mn-lt"/>
              </a:rPr>
              <a:t>, W., Keskar, N. S., McCann, B., Xiong, C., &amp; Socher, R. (2019). Neural text summarization: A critical evaluation. In Proceedings of the 2019 Conference on Empirical Methods in Natural Language Processing and the 9th International Joint Conference on Natural Language Processing (EMNLP-IJCNLP) (pp. 540–551). Association for Computational Linguistics. </a:t>
            </a:r>
            <a:r>
              <a:rPr lang="en-US">
                <a:ea typeface="+mn-lt"/>
                <a:cs typeface="+mn-lt"/>
                <a:hlinkClick r:id="rId2"/>
              </a:rPr>
              <a:t>https://doi.org/10.18653/v1/D19-1051</a:t>
            </a:r>
            <a:endParaRPr lang="en-US">
              <a:ea typeface="+mn-lt"/>
              <a:cs typeface="+mn-lt"/>
            </a:endParaRPr>
          </a:p>
          <a:p>
            <a:r>
              <a:rPr lang="en-US">
                <a:ea typeface="+mn-lt"/>
                <a:cs typeface="+mn-lt"/>
              </a:rPr>
              <a:t>Bordia, S., &amp; Bowman, S. R. (2019). </a:t>
            </a:r>
            <a:r>
              <a:rPr lang="en-US" i="1">
                <a:ea typeface="+mn-lt"/>
                <a:cs typeface="+mn-lt"/>
              </a:rPr>
              <a:t>Identifying and reducing gender bias in word-level language models</a:t>
            </a:r>
            <a:r>
              <a:rPr lang="en-US">
                <a:ea typeface="+mn-lt"/>
                <a:cs typeface="+mn-lt"/>
              </a:rPr>
              <a:t>. Proceedings of the 2019 Conference of the North American Chapter of the Association for Computational Linguistics: Human Language Technologies, Volume 1 (Long and Short Papers), 629–634. </a:t>
            </a:r>
            <a:r>
              <a:rPr lang="en-US">
                <a:ea typeface="+mn-lt"/>
                <a:cs typeface="+mn-lt"/>
                <a:hlinkClick r:id="rId3"/>
              </a:rPr>
              <a:t>https://doi.org/10.18653/v1/N19-1063</a:t>
            </a:r>
            <a:endParaRPr lang="en-US">
              <a:ea typeface="+mn-lt"/>
              <a:cs typeface="+mn-lt"/>
            </a:endParaRPr>
          </a:p>
          <a:p>
            <a:r>
              <a:rPr lang="en-US">
                <a:ea typeface="+mn-lt"/>
                <a:cs typeface="+mn-lt"/>
              </a:rPr>
              <a:t>Zhang, A., Lipton, Z. C., Li, M., &amp; Smola, A. J. (2023). </a:t>
            </a:r>
            <a:r>
              <a:rPr lang="en-US" i="1">
                <a:ea typeface="+mn-lt"/>
                <a:cs typeface="+mn-lt"/>
              </a:rPr>
              <a:t>Dive into Deep Learning</a:t>
            </a:r>
            <a:r>
              <a:rPr lang="en-US">
                <a:ea typeface="+mn-lt"/>
                <a:cs typeface="+mn-lt"/>
              </a:rPr>
              <a:t>. Cambridge University Press. </a:t>
            </a:r>
            <a:r>
              <a:rPr lang="en-US">
                <a:ea typeface="+mn-lt"/>
                <a:cs typeface="+mn-lt"/>
                <a:hlinkClick r:id="rId4"/>
              </a:rPr>
              <a:t>https://D2L.ai</a:t>
            </a:r>
            <a:endParaRPr lang="en-US">
              <a:ea typeface="+mn-lt"/>
              <a:cs typeface="+mn-lt"/>
            </a:endParaRPr>
          </a:p>
          <a:p>
            <a:r>
              <a:rPr lang="en-US">
                <a:ea typeface="+mn-lt"/>
                <a:cs typeface="+mn-lt"/>
              </a:rPr>
              <a:t>Raffel, C., </a:t>
            </a:r>
            <a:r>
              <a:rPr lang="en-US" err="1">
                <a:ea typeface="+mn-lt"/>
                <a:cs typeface="+mn-lt"/>
              </a:rPr>
              <a:t>Shazeer</a:t>
            </a:r>
            <a:r>
              <a:rPr lang="en-US">
                <a:ea typeface="+mn-lt"/>
                <a:cs typeface="+mn-lt"/>
              </a:rPr>
              <a:t>, N., Roberts, A., Lee, K., Narang, S., </a:t>
            </a:r>
            <a:r>
              <a:rPr lang="en-US" err="1">
                <a:ea typeface="+mn-lt"/>
                <a:cs typeface="+mn-lt"/>
              </a:rPr>
              <a:t>Matena</a:t>
            </a:r>
            <a:r>
              <a:rPr lang="en-US">
                <a:ea typeface="+mn-lt"/>
                <a:cs typeface="+mn-lt"/>
              </a:rPr>
              <a:t>, M., Zhou, Y., Li, W., &amp; Liu, P. J. (2020). </a:t>
            </a:r>
            <a:r>
              <a:rPr lang="en-US" i="1">
                <a:ea typeface="+mn-lt"/>
                <a:cs typeface="+mn-lt"/>
              </a:rPr>
              <a:t>Exploring the limits of transfer learning with a unified text-to-text transformer</a:t>
            </a:r>
            <a:r>
              <a:rPr lang="en-US">
                <a:ea typeface="+mn-lt"/>
                <a:cs typeface="+mn-lt"/>
              </a:rPr>
              <a:t>. Journal of Machine Learning Research, 21(140), 1-67. </a:t>
            </a:r>
            <a:r>
              <a:rPr lang="en-US">
                <a:ea typeface="+mn-lt"/>
                <a:cs typeface="+mn-lt"/>
                <a:hlinkClick r:id="rId5"/>
              </a:rPr>
              <a:t>http://jmlr.org/papers/v21/20-074.html</a:t>
            </a:r>
            <a:endParaRPr lang="en-US">
              <a:ea typeface="+mn-lt"/>
              <a:cs typeface="+mn-lt"/>
            </a:endParaRPr>
          </a:p>
          <a:p>
            <a:r>
              <a:rPr lang="en-US">
                <a:ea typeface="+mn-lt"/>
                <a:cs typeface="+mn-lt"/>
              </a:rPr>
              <a:t>Radford, A., Wu, J., Child, R., Luan, D., Amodei, D., &amp; </a:t>
            </a:r>
            <a:r>
              <a:rPr lang="en-US" err="1">
                <a:ea typeface="+mn-lt"/>
                <a:cs typeface="+mn-lt"/>
              </a:rPr>
              <a:t>Sutskever</a:t>
            </a:r>
            <a:r>
              <a:rPr lang="en-US">
                <a:ea typeface="+mn-lt"/>
                <a:cs typeface="+mn-lt"/>
              </a:rPr>
              <a:t>, I. (2019). </a:t>
            </a:r>
            <a:r>
              <a:rPr lang="en-US" i="1">
                <a:ea typeface="+mn-lt"/>
                <a:cs typeface="+mn-lt"/>
              </a:rPr>
              <a:t>Language models are unsupervised multitask learners</a:t>
            </a:r>
            <a:r>
              <a:rPr lang="en-US">
                <a:ea typeface="+mn-lt"/>
                <a:cs typeface="+mn-lt"/>
              </a:rPr>
              <a:t>. OpenAI Blog. </a:t>
            </a:r>
            <a:r>
              <a:rPr lang="en-US">
                <a:ea typeface="+mn-lt"/>
                <a:cs typeface="+mn-lt"/>
                <a:hlinkClick r:id="rId6"/>
              </a:rPr>
              <a:t>https://cdn.openai.com/better-language-models/language_models_are_unsupervised_multitask_learners.pdf</a:t>
            </a:r>
            <a:endParaRPr lang="en-US">
              <a:ea typeface="+mn-lt"/>
              <a:cs typeface="+mn-lt"/>
            </a:endParaRPr>
          </a:p>
          <a:p>
            <a:endParaRPr lang="en-US">
              <a:ea typeface="+mn-lt"/>
              <a:cs typeface="+mn-lt"/>
            </a:endParaRPr>
          </a:p>
        </p:txBody>
      </p:sp>
    </p:spTree>
    <p:extLst>
      <p:ext uri="{BB962C8B-B14F-4D97-AF65-F5344CB8AC3E}">
        <p14:creationId xmlns:p14="http://schemas.microsoft.com/office/powerpoint/2010/main" val="2927062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9E2D-7EC5-1D56-5D32-9C71A105976D}"/>
              </a:ext>
            </a:extLst>
          </p:cNvPr>
          <p:cNvSpPr>
            <a:spLocks noGrp="1"/>
          </p:cNvSpPr>
          <p:nvPr>
            <p:ph type="title"/>
          </p:nvPr>
        </p:nvSpPr>
        <p:spPr>
          <a:xfrm>
            <a:off x="511915" y="2084237"/>
            <a:ext cx="11155680" cy="2680381"/>
          </a:xfrm>
        </p:spPr>
        <p:txBody>
          <a:bodyPr>
            <a:normAutofit/>
          </a:bodyPr>
          <a:lstStyle/>
          <a:p>
            <a:pPr algn="ctr"/>
            <a:r>
              <a:rPr lang="en-US" sz="6000"/>
              <a:t>Thank you</a:t>
            </a:r>
            <a:br>
              <a:rPr lang="en-US" sz="5400"/>
            </a:br>
            <a:br>
              <a:rPr lang="en-US" sz="5400"/>
            </a:br>
            <a:r>
              <a:rPr lang="en-US" sz="3600"/>
              <a:t>Questions</a:t>
            </a:r>
            <a:endParaRPr lang="en-US" sz="5400"/>
          </a:p>
        </p:txBody>
      </p:sp>
    </p:spTree>
    <p:extLst>
      <p:ext uri="{BB962C8B-B14F-4D97-AF65-F5344CB8AC3E}">
        <p14:creationId xmlns:p14="http://schemas.microsoft.com/office/powerpoint/2010/main" val="196090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E24A-4BF4-4715-4D60-EC606D92BDDA}"/>
              </a:ext>
            </a:extLst>
          </p:cNvPr>
          <p:cNvSpPr>
            <a:spLocks noGrp="1"/>
          </p:cNvSpPr>
          <p:nvPr>
            <p:ph type="title"/>
          </p:nvPr>
        </p:nvSpPr>
        <p:spPr>
          <a:xfrm>
            <a:off x="521208" y="978408"/>
            <a:ext cx="11155680" cy="1065184"/>
          </a:xfrm>
        </p:spPr>
        <p:txBody>
          <a:bodyPr/>
          <a:lstStyle/>
          <a:p>
            <a:r>
              <a:rPr lang="en-US"/>
              <a:t>Problem Description and Motivation</a:t>
            </a:r>
          </a:p>
        </p:txBody>
      </p:sp>
      <p:sp>
        <p:nvSpPr>
          <p:cNvPr id="3" name="Content Placeholder 2">
            <a:extLst>
              <a:ext uri="{FF2B5EF4-FFF2-40B4-BE49-F238E27FC236}">
                <a16:creationId xmlns:a16="http://schemas.microsoft.com/office/drawing/2014/main" id="{D32FB05E-4F2F-5C91-A111-1C1447DA99AA}"/>
              </a:ext>
            </a:extLst>
          </p:cNvPr>
          <p:cNvSpPr>
            <a:spLocks noGrp="1"/>
          </p:cNvSpPr>
          <p:nvPr>
            <p:ph idx="1"/>
          </p:nvPr>
        </p:nvSpPr>
        <p:spPr>
          <a:xfrm>
            <a:off x="521208" y="2154056"/>
            <a:ext cx="11155680" cy="4191880"/>
          </a:xfrm>
        </p:spPr>
        <p:txBody>
          <a:bodyPr vert="horz" lIns="91440" tIns="45720" rIns="91440" bIns="45720" rtlCol="0" anchor="t">
            <a:normAutofit/>
          </a:bodyPr>
          <a:lstStyle/>
          <a:p>
            <a:r>
              <a:rPr lang="en-US"/>
              <a:t>We address a problem </a:t>
            </a:r>
            <a:r>
              <a:rPr lang="en-US">
                <a:ea typeface="+mn-lt"/>
                <a:cs typeface="+mn-lt"/>
              </a:rPr>
              <a:t>of </a:t>
            </a:r>
            <a:r>
              <a:rPr lang="en-US" b="1">
                <a:ea typeface="+mn-lt"/>
                <a:cs typeface="+mn-lt"/>
              </a:rPr>
              <a:t>automatic text summarization</a:t>
            </a:r>
          </a:p>
          <a:p>
            <a:r>
              <a:rPr lang="en-US">
                <a:ea typeface="+mn-lt"/>
                <a:cs typeface="+mn-lt"/>
              </a:rPr>
              <a:t>Goal:</a:t>
            </a:r>
            <a:r>
              <a:rPr lang="en-US" b="1">
                <a:ea typeface="+mn-lt"/>
                <a:cs typeface="+mn-lt"/>
              </a:rPr>
              <a:t> </a:t>
            </a:r>
            <a:r>
              <a:rPr lang="en-US">
                <a:ea typeface="+mn-lt"/>
                <a:cs typeface="+mn-lt"/>
              </a:rPr>
              <a:t>generate concise, coherent summaries from longer bodies of text using a decoder and encoder-decoder model. </a:t>
            </a:r>
          </a:p>
          <a:p>
            <a:r>
              <a:rPr lang="en-US">
                <a:ea typeface="+mn-lt"/>
                <a:cs typeface="+mn-lt"/>
              </a:rPr>
              <a:t>Given an </a:t>
            </a:r>
            <a:r>
              <a:rPr lang="en-US" i="1">
                <a:ea typeface="+mn-lt"/>
                <a:cs typeface="+mn-lt"/>
              </a:rPr>
              <a:t>article</a:t>
            </a:r>
            <a:r>
              <a:rPr lang="en-US">
                <a:ea typeface="+mn-lt"/>
                <a:cs typeface="+mn-lt"/>
              </a:rPr>
              <a:t>, our models produce a shortened version that preserves the main ideas and key information.</a:t>
            </a:r>
            <a:endParaRPr lang="en-US"/>
          </a:p>
          <a:p>
            <a:r>
              <a:rPr lang="en-US"/>
              <a:t>While our initial problem was more focused towards intaking new articles, it can be further expanded out to include other domains.</a:t>
            </a:r>
          </a:p>
          <a:p>
            <a:pPr lvl="1">
              <a:buFont typeface="Courier New" panose="020B0604020202020204" pitchFamily="34" charset="0"/>
              <a:buChar char="o"/>
            </a:pPr>
            <a:r>
              <a:rPr lang="en-US"/>
              <a:t>With the amount of content being posted online, whether it be journalistic articles, research papers, social media essays, and more, it can be overwhelming to intake vast amounts of information, making automatic summarization a useful tool in instances where a summary has not already been provided.</a:t>
            </a:r>
          </a:p>
        </p:txBody>
      </p:sp>
    </p:spTree>
    <p:extLst>
      <p:ext uri="{BB962C8B-B14F-4D97-AF65-F5344CB8AC3E}">
        <p14:creationId xmlns:p14="http://schemas.microsoft.com/office/powerpoint/2010/main" val="272220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B15A-402C-D4EA-96D2-CC9F0A12EB35}"/>
              </a:ext>
            </a:extLst>
          </p:cNvPr>
          <p:cNvSpPr>
            <a:spLocks noGrp="1"/>
          </p:cNvSpPr>
          <p:nvPr>
            <p:ph type="title"/>
          </p:nvPr>
        </p:nvSpPr>
        <p:spPr>
          <a:xfrm>
            <a:off x="521208" y="978408"/>
            <a:ext cx="11155680" cy="1002792"/>
          </a:xfrm>
        </p:spPr>
        <p:txBody>
          <a:bodyPr/>
          <a:lstStyle/>
          <a:p>
            <a:r>
              <a:rPr lang="en-US"/>
              <a:t>Ethical or Societal Impacts</a:t>
            </a:r>
          </a:p>
        </p:txBody>
      </p:sp>
      <p:sp>
        <p:nvSpPr>
          <p:cNvPr id="3" name="Content Placeholder 2">
            <a:extLst>
              <a:ext uri="{FF2B5EF4-FFF2-40B4-BE49-F238E27FC236}">
                <a16:creationId xmlns:a16="http://schemas.microsoft.com/office/drawing/2014/main" id="{6F544DB8-0E3D-2F87-2398-EE12148ACC92}"/>
              </a:ext>
            </a:extLst>
          </p:cNvPr>
          <p:cNvSpPr>
            <a:spLocks noGrp="1"/>
          </p:cNvSpPr>
          <p:nvPr>
            <p:ph idx="1"/>
          </p:nvPr>
        </p:nvSpPr>
        <p:spPr>
          <a:xfrm>
            <a:off x="518160" y="2112264"/>
            <a:ext cx="7982321" cy="4148328"/>
          </a:xfrm>
        </p:spPr>
        <p:txBody>
          <a:bodyPr vert="horz" lIns="91440" tIns="45720" rIns="91440" bIns="45720" rtlCol="0" anchor="t">
            <a:normAutofit/>
          </a:bodyPr>
          <a:lstStyle/>
          <a:p>
            <a:r>
              <a:rPr lang="en-US"/>
              <a:t>Summaries may leave out critical context, may lead to misleading interpretations with the original article.</a:t>
            </a:r>
          </a:p>
          <a:p>
            <a:pPr lvl="1">
              <a:buFont typeface="Courier New" panose="020B0604020202020204" pitchFamily="34" charset="0"/>
              <a:buChar char="o"/>
            </a:pPr>
            <a:r>
              <a:rPr lang="en-US">
                <a:ea typeface="+mn-lt"/>
                <a:cs typeface="+mn-lt"/>
              </a:rPr>
              <a:t>Neural Text Summarization: A Critical Evaluation (</a:t>
            </a:r>
            <a:r>
              <a:rPr lang="en-US" err="1">
                <a:ea typeface="+mn-lt"/>
                <a:cs typeface="+mn-lt"/>
              </a:rPr>
              <a:t>Kryściński</a:t>
            </a:r>
            <a:r>
              <a:rPr lang="en-US">
                <a:ea typeface="+mn-lt"/>
                <a:cs typeface="+mn-lt"/>
              </a:rPr>
              <a:t> et al, 2019)</a:t>
            </a:r>
            <a:endParaRPr lang="en-US"/>
          </a:p>
          <a:p>
            <a:pPr lvl="2">
              <a:buFont typeface="Courier New" panose="020B0604020202020204" pitchFamily="34" charset="0"/>
              <a:buChar char="o"/>
            </a:pPr>
            <a:r>
              <a:rPr lang="en-US"/>
              <a:t>News articles frequently present key points in the beginning, study found that 25% of the samples were difficult to interpret, even by humans.</a:t>
            </a:r>
          </a:p>
          <a:p>
            <a:r>
              <a:rPr lang="en-US"/>
              <a:t>Summaries may not reflect the original tone, intent, and emphasis of the original article. Summaries are based on initial input and are reflective of the original tone and language present in the article.</a:t>
            </a:r>
          </a:p>
          <a:p>
            <a:r>
              <a:rPr lang="en-US"/>
              <a:t>If summarization model is trained on biased data, may reinforce biases. </a:t>
            </a:r>
          </a:p>
          <a:p>
            <a:pPr lvl="1">
              <a:buFont typeface="Courier New" panose="020B0604020202020204" pitchFamily="34" charset="0"/>
              <a:buChar char="o"/>
            </a:pPr>
            <a:r>
              <a:rPr lang="en-US">
                <a:ea typeface="+mn-lt"/>
                <a:cs typeface="+mn-lt"/>
              </a:rPr>
              <a:t>Identifying and Reducing Gender Bias in Word-Level Language Models (Bordia and Bowman (2019)</a:t>
            </a:r>
          </a:p>
          <a:p>
            <a:pPr lvl="2">
              <a:buFont typeface="Courier New" panose="020B0604020202020204" pitchFamily="34" charset="0"/>
              <a:buChar char="o"/>
            </a:pPr>
            <a:r>
              <a:rPr lang="en-US" sz="1600">
                <a:ea typeface="+mn-lt"/>
                <a:cs typeface="+mn-lt"/>
              </a:rPr>
              <a:t>CNN/Daily Mail dataset had fewer gender bias compared to other datasets.</a:t>
            </a:r>
            <a:endParaRPr lang="en-US" sz="1600"/>
          </a:p>
          <a:p>
            <a:pPr lvl="1">
              <a:buFont typeface="Courier New" panose="020B0604020202020204" pitchFamily="34" charset="0"/>
              <a:buChar char="o"/>
            </a:pPr>
            <a:endParaRPr lang="en-US" sz="1200"/>
          </a:p>
          <a:p>
            <a:pPr lvl="1">
              <a:buFont typeface="Courier New" panose="020B0604020202020204" pitchFamily="34" charset="0"/>
              <a:buChar char="o"/>
            </a:pPr>
            <a:endParaRPr lang="en-US" sz="1200"/>
          </a:p>
          <a:p>
            <a:pPr lvl="1">
              <a:buFont typeface="Courier New" panose="020B0604020202020204" pitchFamily="34" charset="0"/>
              <a:buChar char="o"/>
            </a:pPr>
            <a:endParaRPr lang="en-US" sz="1200"/>
          </a:p>
          <a:p>
            <a:pPr lvl="1">
              <a:buFont typeface="Courier New" panose="020B0604020202020204" pitchFamily="34" charset="0"/>
              <a:buChar char="o"/>
            </a:pPr>
            <a:endParaRPr lang="en-US" sz="1200"/>
          </a:p>
          <a:p>
            <a:endParaRPr lang="en-US"/>
          </a:p>
          <a:p>
            <a:endParaRPr lang="en-US"/>
          </a:p>
        </p:txBody>
      </p:sp>
      <p:pic>
        <p:nvPicPr>
          <p:cNvPr id="4" name="Graphic 3" descr="Question mark">
            <a:extLst>
              <a:ext uri="{FF2B5EF4-FFF2-40B4-BE49-F238E27FC236}">
                <a16:creationId xmlns:a16="http://schemas.microsoft.com/office/drawing/2014/main" id="{10F4A84A-F0D9-3AAE-A135-F7BABE03BE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88660" y="1592981"/>
            <a:ext cx="3933490" cy="3933490"/>
          </a:xfrm>
          <a:prstGeom prst="rect">
            <a:avLst/>
          </a:prstGeom>
        </p:spPr>
      </p:pic>
    </p:spTree>
    <p:extLst>
      <p:ext uri="{BB962C8B-B14F-4D97-AF65-F5344CB8AC3E}">
        <p14:creationId xmlns:p14="http://schemas.microsoft.com/office/powerpoint/2010/main" val="3050721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E59-AA7F-4905-04FB-6745A06A005A}"/>
              </a:ext>
            </a:extLst>
          </p:cNvPr>
          <p:cNvSpPr>
            <a:spLocks noGrp="1"/>
          </p:cNvSpPr>
          <p:nvPr>
            <p:ph type="title"/>
          </p:nvPr>
        </p:nvSpPr>
        <p:spPr/>
        <p:txBody>
          <a:bodyPr/>
          <a:lstStyle/>
          <a:p>
            <a:r>
              <a:rPr lang="en-US"/>
              <a:t>Proposed Solution</a:t>
            </a:r>
          </a:p>
        </p:txBody>
      </p:sp>
      <p:sp>
        <p:nvSpPr>
          <p:cNvPr id="3" name="Content Placeholder 2">
            <a:extLst>
              <a:ext uri="{FF2B5EF4-FFF2-40B4-BE49-F238E27FC236}">
                <a16:creationId xmlns:a16="http://schemas.microsoft.com/office/drawing/2014/main" id="{776E7C34-46AC-C26B-0DBD-C7A56A2255D3}"/>
              </a:ext>
            </a:extLst>
          </p:cNvPr>
          <p:cNvSpPr>
            <a:spLocks noGrp="1"/>
          </p:cNvSpPr>
          <p:nvPr>
            <p:ph idx="1"/>
          </p:nvPr>
        </p:nvSpPr>
        <p:spPr>
          <a:xfrm>
            <a:off x="650243" y="1782013"/>
            <a:ext cx="10891513" cy="4523420"/>
          </a:xfrm>
        </p:spPr>
        <p:txBody>
          <a:bodyPr vert="horz" lIns="91440" tIns="45720" rIns="91440" bIns="45720" rtlCol="0" anchor="t">
            <a:normAutofit/>
          </a:bodyPr>
          <a:lstStyle/>
          <a:p>
            <a:pPr marL="0" indent="0">
              <a:lnSpc>
                <a:spcPct val="100000"/>
              </a:lnSpc>
              <a:buNone/>
            </a:pPr>
            <a:r>
              <a:rPr lang="en-US" b="1">
                <a:ea typeface="+mn-lt"/>
                <a:cs typeface="+mn-lt"/>
              </a:rPr>
              <a:t>Problem Context</a:t>
            </a:r>
          </a:p>
          <a:p>
            <a:r>
              <a:rPr lang="en-US">
                <a:ea typeface="+mn-lt"/>
                <a:cs typeface="+mn-lt"/>
              </a:rPr>
              <a:t>Existing summarization models vary in architecture and performance</a:t>
            </a:r>
          </a:p>
          <a:p>
            <a:r>
              <a:rPr lang="en-US">
                <a:ea typeface="+mn-lt"/>
                <a:cs typeface="+mn-lt"/>
              </a:rPr>
              <a:t>Want to compare how a decoder-only vs an encoder-decoder model affects the summary quality and fidelity</a:t>
            </a:r>
          </a:p>
          <a:p>
            <a:pPr marL="0" indent="0">
              <a:lnSpc>
                <a:spcPct val="100000"/>
              </a:lnSpc>
              <a:buNone/>
            </a:pPr>
            <a:r>
              <a:rPr lang="en-US" b="1">
                <a:ea typeface="+mn-lt"/>
                <a:cs typeface="+mn-lt"/>
              </a:rPr>
              <a:t>Proposed Solution</a:t>
            </a:r>
          </a:p>
          <a:p>
            <a:r>
              <a:rPr lang="en-US">
                <a:ea typeface="+mn-lt"/>
                <a:cs typeface="+mn-lt"/>
              </a:rPr>
              <a:t>Compare GPT-2 (decoder-only) and T5-small (encoder-decoder) on a shared summarization dataset</a:t>
            </a:r>
          </a:p>
          <a:p>
            <a:r>
              <a:rPr lang="en-US">
                <a:ea typeface="+mn-lt"/>
                <a:cs typeface="+mn-lt"/>
              </a:rPr>
              <a:t>Analyze how the architecture affects:</a:t>
            </a:r>
          </a:p>
          <a:p>
            <a:pPr lvl="1"/>
            <a:r>
              <a:rPr lang="en-US">
                <a:ea typeface="+mn-lt"/>
                <a:cs typeface="+mn-lt"/>
              </a:rPr>
              <a:t>Similarity between original article and the articles highlights</a:t>
            </a:r>
          </a:p>
          <a:p>
            <a:pPr lvl="1"/>
            <a:r>
              <a:rPr lang="en-US">
                <a:ea typeface="+mn-lt"/>
                <a:cs typeface="+mn-lt"/>
              </a:rPr>
              <a:t>The fluency of the output</a:t>
            </a:r>
          </a:p>
          <a:p>
            <a:pPr lvl="1"/>
            <a:r>
              <a:rPr lang="en-US">
                <a:ea typeface="+mn-lt"/>
                <a:cs typeface="+mn-lt"/>
              </a:rPr>
              <a:t>Factual accuracy</a:t>
            </a:r>
          </a:p>
          <a:p>
            <a:r>
              <a:rPr lang="en-US">
                <a:ea typeface="+mn-lt"/>
                <a:cs typeface="+mn-lt"/>
              </a:rPr>
              <a:t>Using prompt-based generation for GPT-2 and task-specific for T5</a:t>
            </a:r>
          </a:p>
          <a:p>
            <a:endParaRPr lang="en-US">
              <a:ea typeface="+mn-lt"/>
              <a:cs typeface="+mn-lt"/>
            </a:endParaRPr>
          </a:p>
        </p:txBody>
      </p:sp>
    </p:spTree>
    <p:extLst>
      <p:ext uri="{BB962C8B-B14F-4D97-AF65-F5344CB8AC3E}">
        <p14:creationId xmlns:p14="http://schemas.microsoft.com/office/powerpoint/2010/main" val="326458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0FA6-1D0D-FBE1-8C73-99248BCA5C99}"/>
              </a:ext>
            </a:extLst>
          </p:cNvPr>
          <p:cNvSpPr>
            <a:spLocks noGrp="1"/>
          </p:cNvSpPr>
          <p:nvPr>
            <p:ph type="title"/>
          </p:nvPr>
        </p:nvSpPr>
        <p:spPr>
          <a:xfrm>
            <a:off x="521208" y="978408"/>
            <a:ext cx="11155680" cy="954720"/>
          </a:xfrm>
        </p:spPr>
        <p:txBody>
          <a:bodyPr/>
          <a:lstStyle/>
          <a:p>
            <a:r>
              <a:rPr lang="en-US"/>
              <a:t>Background and Related Work</a:t>
            </a:r>
          </a:p>
        </p:txBody>
      </p:sp>
      <p:sp>
        <p:nvSpPr>
          <p:cNvPr id="3" name="Content Placeholder 2">
            <a:extLst>
              <a:ext uri="{FF2B5EF4-FFF2-40B4-BE49-F238E27FC236}">
                <a16:creationId xmlns:a16="http://schemas.microsoft.com/office/drawing/2014/main" id="{8F1A1AB7-528E-8DCD-76FF-2D7123AA648C}"/>
              </a:ext>
            </a:extLst>
          </p:cNvPr>
          <p:cNvSpPr>
            <a:spLocks noGrp="1"/>
          </p:cNvSpPr>
          <p:nvPr>
            <p:ph idx="1"/>
          </p:nvPr>
        </p:nvSpPr>
        <p:spPr>
          <a:xfrm>
            <a:off x="521208" y="2070022"/>
            <a:ext cx="11155680" cy="4510292"/>
          </a:xfrm>
        </p:spPr>
        <p:txBody>
          <a:bodyPr vert="horz" lIns="91440" tIns="45720" rIns="91440" bIns="45720" rtlCol="0" anchor="t">
            <a:normAutofit/>
          </a:bodyPr>
          <a:lstStyle/>
          <a:p>
            <a:pPr marL="0" indent="0">
              <a:buNone/>
            </a:pPr>
            <a:r>
              <a:rPr lang="en-US" b="1"/>
              <a:t>The Dataset</a:t>
            </a:r>
          </a:p>
          <a:p>
            <a:r>
              <a:rPr lang="en-US"/>
              <a:t>The CNN/Daily Mail dataset is popular for summarization research and finetuning LLMs.</a:t>
            </a:r>
          </a:p>
          <a:p>
            <a:pPr lvl="1"/>
            <a:r>
              <a:rPr lang="en-US"/>
              <a:t>Long input articles</a:t>
            </a:r>
          </a:p>
          <a:p>
            <a:pPr lvl="1"/>
            <a:r>
              <a:rPr lang="en-US"/>
              <a:t>Includes article highlights (key bullet point take aways from an article)</a:t>
            </a:r>
          </a:p>
          <a:p>
            <a:pPr marL="0" indent="0">
              <a:buNone/>
            </a:pPr>
            <a:r>
              <a:rPr lang="en-US" b="1"/>
              <a:t>Past Architecture Work</a:t>
            </a:r>
          </a:p>
          <a:p>
            <a:r>
              <a:rPr lang="en-US"/>
              <a:t>GPT-2 (Radford et al., 2019)</a:t>
            </a:r>
          </a:p>
          <a:p>
            <a:pPr lvl="1"/>
            <a:r>
              <a:rPr lang="en-US"/>
              <a:t>Introduced GPT-2 which was trained on OpenAI's internal </a:t>
            </a:r>
            <a:r>
              <a:rPr lang="en-US" err="1"/>
              <a:t>WebText</a:t>
            </a:r>
            <a:r>
              <a:rPr lang="en-US"/>
              <a:t> dataset (massive web corpus)</a:t>
            </a:r>
          </a:p>
          <a:p>
            <a:pPr lvl="1"/>
            <a:r>
              <a:rPr lang="en-US"/>
              <a:t>Discuses how GPT-2 can perform a wide range of tasks with no task specific training, via zero-shot</a:t>
            </a:r>
          </a:p>
          <a:p>
            <a:pPr lvl="1"/>
            <a:r>
              <a:rPr lang="en-US"/>
              <a:t>Shows GPT-2 performs decently on summarizing, better when paired with prompt engineering or minimal fine-tuning</a:t>
            </a:r>
          </a:p>
          <a:p>
            <a:r>
              <a:rPr lang="en-US"/>
              <a:t>T5 (Raffel et al., 2020)</a:t>
            </a:r>
          </a:p>
          <a:p>
            <a:pPr lvl="1"/>
            <a:r>
              <a:rPr lang="en-US"/>
              <a:t>Introduced T5 model, reformulated every NLP task as a text-to-text problem</a:t>
            </a:r>
          </a:p>
          <a:p>
            <a:pPr lvl="1"/>
            <a:r>
              <a:rPr lang="en-US"/>
              <a:t>Pretrained on text summarization tasks, enables strong zero-shot performance</a:t>
            </a:r>
          </a:p>
        </p:txBody>
      </p:sp>
    </p:spTree>
    <p:extLst>
      <p:ext uri="{BB962C8B-B14F-4D97-AF65-F5344CB8AC3E}">
        <p14:creationId xmlns:p14="http://schemas.microsoft.com/office/powerpoint/2010/main" val="425210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defined">
            <a:extLst>
              <a:ext uri="{FF2B5EF4-FFF2-40B4-BE49-F238E27FC236}">
                <a16:creationId xmlns:a16="http://schemas.microsoft.com/office/drawing/2014/main" id="{8C5EBAD6-30FE-CA55-8385-A8A2C0448B4A}"/>
              </a:ext>
            </a:extLst>
          </p:cNvPr>
          <p:cNvPicPr>
            <a:picLocks noGrp="1" noChangeAspect="1"/>
          </p:cNvPicPr>
          <p:nvPr>
            <p:ph idx="1"/>
          </p:nvPr>
        </p:nvPicPr>
        <p:blipFill>
          <a:blip r:embed="rId2"/>
          <a:stretch>
            <a:fillRect/>
          </a:stretch>
        </p:blipFill>
        <p:spPr>
          <a:xfrm>
            <a:off x="267809" y="2030483"/>
            <a:ext cx="5736138" cy="3767328"/>
          </a:xfrm>
        </p:spPr>
      </p:pic>
      <p:sp>
        <p:nvSpPr>
          <p:cNvPr id="5" name="TextBox 4">
            <a:extLst>
              <a:ext uri="{FF2B5EF4-FFF2-40B4-BE49-F238E27FC236}">
                <a16:creationId xmlns:a16="http://schemas.microsoft.com/office/drawing/2014/main" id="{D38FD314-8992-D65D-FB88-736FEF3A4985}"/>
              </a:ext>
            </a:extLst>
          </p:cNvPr>
          <p:cNvSpPr txBox="1"/>
          <p:nvPr/>
        </p:nvSpPr>
        <p:spPr>
          <a:xfrm>
            <a:off x="999743" y="5795509"/>
            <a:ext cx="5744738"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ea typeface="+mn-lt"/>
                <a:cs typeface="+mn-lt"/>
              </a:rPr>
              <a:t>Adapted from Zhang et al., Dive into Deep Learning, 2023, </a:t>
            </a:r>
            <a:r>
              <a:rPr lang="en-US" sz="900">
                <a:ea typeface="+mn-lt"/>
                <a:cs typeface="+mn-lt"/>
                <a:hlinkClick r:id="rId3"/>
              </a:rPr>
              <a:t>https://D2L.ai</a:t>
            </a:r>
            <a:r>
              <a:rPr lang="en-US" sz="900">
                <a:ea typeface="+mn-lt"/>
                <a:cs typeface="+mn-lt"/>
              </a:rPr>
              <a:t>, CC BY-SA 4.0</a:t>
            </a:r>
            <a:endParaRPr lang="en-US">
              <a:ea typeface="+mn-lt"/>
              <a:cs typeface="+mn-lt"/>
            </a:endParaRPr>
          </a:p>
        </p:txBody>
      </p:sp>
      <p:pic>
        <p:nvPicPr>
          <p:cNvPr id="6" name="Picture 5" descr="How GPT-2 Works: Building a Transformer Language Model From Scratch in PyTorch | by Kassem | Apr ...">
            <a:extLst>
              <a:ext uri="{FF2B5EF4-FFF2-40B4-BE49-F238E27FC236}">
                <a16:creationId xmlns:a16="http://schemas.microsoft.com/office/drawing/2014/main" id="{B442BC10-EA9A-BB1B-B434-829FDC1DE693}"/>
              </a:ext>
            </a:extLst>
          </p:cNvPr>
          <p:cNvPicPr>
            <a:picLocks noChangeAspect="1"/>
          </p:cNvPicPr>
          <p:nvPr/>
        </p:nvPicPr>
        <p:blipFill>
          <a:blip r:embed="rId4"/>
          <a:srcRect l="6272" t="2105" r="6272" b="2105"/>
          <a:stretch>
            <a:fillRect/>
          </a:stretch>
        </p:blipFill>
        <p:spPr>
          <a:xfrm>
            <a:off x="6738385" y="2030483"/>
            <a:ext cx="4707532" cy="3512102"/>
          </a:xfrm>
          <a:prstGeom prst="rect">
            <a:avLst/>
          </a:prstGeom>
        </p:spPr>
      </p:pic>
      <p:sp>
        <p:nvSpPr>
          <p:cNvPr id="7" name="Title 1">
            <a:extLst>
              <a:ext uri="{FF2B5EF4-FFF2-40B4-BE49-F238E27FC236}">
                <a16:creationId xmlns:a16="http://schemas.microsoft.com/office/drawing/2014/main" id="{9C15BE0A-FF98-650F-64CC-B3330441B473}"/>
              </a:ext>
            </a:extLst>
          </p:cNvPr>
          <p:cNvSpPr>
            <a:spLocks noGrp="1"/>
          </p:cNvSpPr>
          <p:nvPr>
            <p:ph type="title"/>
          </p:nvPr>
        </p:nvSpPr>
        <p:spPr>
          <a:xfrm>
            <a:off x="518160" y="915702"/>
            <a:ext cx="11155680" cy="954720"/>
          </a:xfrm>
        </p:spPr>
        <p:txBody>
          <a:bodyPr/>
          <a:lstStyle/>
          <a:p>
            <a:r>
              <a:rPr lang="en-US"/>
              <a:t>Model Diagrams</a:t>
            </a:r>
          </a:p>
        </p:txBody>
      </p:sp>
      <p:sp>
        <p:nvSpPr>
          <p:cNvPr id="2" name="TextBox 1">
            <a:extLst>
              <a:ext uri="{FF2B5EF4-FFF2-40B4-BE49-F238E27FC236}">
                <a16:creationId xmlns:a16="http://schemas.microsoft.com/office/drawing/2014/main" id="{61FADB23-9A4F-7CCC-434B-ADE661074437}"/>
              </a:ext>
            </a:extLst>
          </p:cNvPr>
          <p:cNvSpPr txBox="1"/>
          <p:nvPr/>
        </p:nvSpPr>
        <p:spPr>
          <a:xfrm>
            <a:off x="6830121" y="5538438"/>
            <a:ext cx="471324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"Summarize the following article in 2 sentences: [article]"</a:t>
            </a:r>
          </a:p>
        </p:txBody>
      </p:sp>
    </p:spTree>
    <p:extLst>
      <p:ext uri="{BB962C8B-B14F-4D97-AF65-F5344CB8AC3E}">
        <p14:creationId xmlns:p14="http://schemas.microsoft.com/office/powerpoint/2010/main" val="408523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799D-AC1D-B8D0-552E-DC9EAC16878C}"/>
              </a:ext>
            </a:extLst>
          </p:cNvPr>
          <p:cNvSpPr>
            <a:spLocks noGrp="1"/>
          </p:cNvSpPr>
          <p:nvPr>
            <p:ph type="title"/>
          </p:nvPr>
        </p:nvSpPr>
        <p:spPr/>
        <p:txBody>
          <a:bodyPr/>
          <a:lstStyle/>
          <a:p>
            <a:r>
              <a:rPr lang="en-US"/>
              <a:t>Implementation Progress</a:t>
            </a:r>
          </a:p>
        </p:txBody>
      </p:sp>
      <p:sp>
        <p:nvSpPr>
          <p:cNvPr id="3" name="Content Placeholder 2">
            <a:extLst>
              <a:ext uri="{FF2B5EF4-FFF2-40B4-BE49-F238E27FC236}">
                <a16:creationId xmlns:a16="http://schemas.microsoft.com/office/drawing/2014/main" id="{688FD146-7866-2371-689E-FD4017FBA8C8}"/>
              </a:ext>
            </a:extLst>
          </p:cNvPr>
          <p:cNvSpPr>
            <a:spLocks noGrp="1"/>
          </p:cNvSpPr>
          <p:nvPr>
            <p:ph idx="1"/>
          </p:nvPr>
        </p:nvSpPr>
        <p:spPr>
          <a:xfrm>
            <a:off x="518160" y="1854665"/>
            <a:ext cx="11155680" cy="4073961"/>
          </a:xfrm>
        </p:spPr>
        <p:txBody>
          <a:bodyPr vert="horz" lIns="91440" tIns="45720" rIns="91440" bIns="45720" rtlCol="0" anchor="t">
            <a:normAutofit/>
          </a:bodyPr>
          <a:lstStyle/>
          <a:p>
            <a:r>
              <a:rPr lang="en-US" b="1"/>
              <a:t>Dataset</a:t>
            </a:r>
            <a:r>
              <a:rPr lang="en-US"/>
              <a:t> was retrieved from </a:t>
            </a:r>
            <a:r>
              <a:rPr lang="en-US" i="1"/>
              <a:t>Kaggle</a:t>
            </a:r>
            <a:r>
              <a:rPr lang="en-US"/>
              <a:t>, contained 300k </a:t>
            </a:r>
            <a:r>
              <a:rPr lang="en-US" i="1"/>
              <a:t>training</a:t>
            </a:r>
            <a:r>
              <a:rPr lang="en-US"/>
              <a:t>, 30k </a:t>
            </a:r>
            <a:r>
              <a:rPr lang="en-US" i="1"/>
              <a:t>dev </a:t>
            </a:r>
            <a:r>
              <a:rPr lang="en-US"/>
              <a:t>and </a:t>
            </a:r>
            <a:r>
              <a:rPr lang="en-US" i="1"/>
              <a:t>validation</a:t>
            </a:r>
            <a:r>
              <a:rPr lang="en-US"/>
              <a:t> observations. </a:t>
            </a:r>
          </a:p>
          <a:p>
            <a:r>
              <a:rPr lang="en-US"/>
              <a:t>10% of the original </a:t>
            </a:r>
            <a:r>
              <a:rPr lang="en-US" i="1"/>
              <a:t>dataset</a:t>
            </a:r>
            <a:r>
              <a:rPr lang="en-US"/>
              <a:t>, leaving roughly 30k training, 10k dev/</a:t>
            </a:r>
            <a:r>
              <a:rPr lang="en-US" err="1"/>
              <a:t>val</a:t>
            </a:r>
            <a:r>
              <a:rPr lang="en-US"/>
              <a:t> observations.</a:t>
            </a:r>
          </a:p>
          <a:p>
            <a:pPr lvl="1">
              <a:buFont typeface="Courier New" panose="020B0604020202020204" pitchFamily="34" charset="0"/>
              <a:buChar char="o"/>
            </a:pPr>
            <a:r>
              <a:rPr lang="en-US"/>
              <a:t>Dataset was collected by using archived versions of CNN articles from April 2007 to April 2015 and the Daily Mail articles were obtained from </a:t>
            </a:r>
            <a:r>
              <a:rPr lang="en-US">
                <a:ea typeface="+mn-lt"/>
                <a:cs typeface="+mn-lt"/>
              </a:rPr>
              <a:t>June 2010 and April 2015.</a:t>
            </a:r>
            <a:endParaRPr lang="en-US"/>
          </a:p>
          <a:p>
            <a:r>
              <a:rPr lang="en-US"/>
              <a:t>Use </a:t>
            </a:r>
            <a:r>
              <a:rPr lang="en-US" b="1"/>
              <a:t>T5-Small</a:t>
            </a:r>
            <a:r>
              <a:rPr lang="en-US"/>
              <a:t> model, an </a:t>
            </a:r>
            <a:r>
              <a:rPr lang="en-US" i="1"/>
              <a:t>encoder-decoder</a:t>
            </a:r>
            <a:r>
              <a:rPr lang="en-US"/>
              <a:t> model, that has 77 </a:t>
            </a:r>
            <a:r>
              <a:rPr lang="en-US" i="1"/>
              <a:t>million</a:t>
            </a:r>
            <a:r>
              <a:rPr lang="en-US"/>
              <a:t> </a:t>
            </a:r>
            <a:r>
              <a:rPr lang="en-US" i="1"/>
              <a:t>parameters</a:t>
            </a:r>
            <a:r>
              <a:rPr lang="en-US"/>
              <a:t>. </a:t>
            </a:r>
          </a:p>
          <a:p>
            <a:r>
              <a:rPr lang="en-US"/>
              <a:t>Utilize the </a:t>
            </a:r>
            <a:r>
              <a:rPr lang="en-US" b="1"/>
              <a:t>GPT-2 </a:t>
            </a:r>
            <a:r>
              <a:rPr lang="en-US"/>
              <a:t>model, a </a:t>
            </a:r>
            <a:r>
              <a:rPr lang="en-US" i="1"/>
              <a:t>decoder</a:t>
            </a:r>
            <a:r>
              <a:rPr lang="en-US"/>
              <a:t> only model with </a:t>
            </a:r>
            <a:r>
              <a:rPr lang="en-US" i="1"/>
              <a:t>1.5B parameters</a:t>
            </a:r>
            <a:r>
              <a:rPr lang="en-US"/>
              <a:t>, to compare the differences in performance and their outputs.</a:t>
            </a:r>
          </a:p>
          <a:p>
            <a:r>
              <a:rPr lang="en-US"/>
              <a:t>Used </a:t>
            </a:r>
            <a:r>
              <a:rPr lang="en-US" i="1" err="1"/>
              <a:t>HuggingFace</a:t>
            </a:r>
            <a:r>
              <a:rPr lang="en-US"/>
              <a:t> transformers library with </a:t>
            </a:r>
            <a:r>
              <a:rPr lang="en-US" err="1"/>
              <a:t>PyTorch</a:t>
            </a:r>
            <a:r>
              <a:rPr lang="en-US"/>
              <a:t> to run the T5-Small and GPT-2 models locally</a:t>
            </a:r>
          </a:p>
          <a:p>
            <a:endParaRPr lang="en-US"/>
          </a:p>
        </p:txBody>
      </p:sp>
      <p:pic>
        <p:nvPicPr>
          <p:cNvPr id="5" name="Picture 4">
            <a:extLst>
              <a:ext uri="{FF2B5EF4-FFF2-40B4-BE49-F238E27FC236}">
                <a16:creationId xmlns:a16="http://schemas.microsoft.com/office/drawing/2014/main" id="{09E91777-311F-ACB4-2E25-83BAB782768B}"/>
              </a:ext>
            </a:extLst>
          </p:cNvPr>
          <p:cNvPicPr>
            <a:picLocks noChangeAspect="1"/>
          </p:cNvPicPr>
          <p:nvPr/>
        </p:nvPicPr>
        <p:blipFill>
          <a:blip r:embed="rId2"/>
          <a:stretch>
            <a:fillRect/>
          </a:stretch>
        </p:blipFill>
        <p:spPr>
          <a:xfrm>
            <a:off x="2279649" y="4940316"/>
            <a:ext cx="7016929" cy="1565213"/>
          </a:xfrm>
          <a:prstGeom prst="rect">
            <a:avLst/>
          </a:prstGeom>
        </p:spPr>
      </p:pic>
    </p:spTree>
    <p:extLst>
      <p:ext uri="{BB962C8B-B14F-4D97-AF65-F5344CB8AC3E}">
        <p14:creationId xmlns:p14="http://schemas.microsoft.com/office/powerpoint/2010/main" val="774679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48F1-4050-1462-85E1-7DDF64F8DD5D}"/>
              </a:ext>
            </a:extLst>
          </p:cNvPr>
          <p:cNvSpPr>
            <a:spLocks noGrp="1"/>
          </p:cNvSpPr>
          <p:nvPr>
            <p:ph type="title"/>
          </p:nvPr>
        </p:nvSpPr>
        <p:spPr/>
        <p:txBody>
          <a:bodyPr/>
          <a:lstStyle/>
          <a:p>
            <a:r>
              <a:rPr lang="en-US"/>
              <a:t>Preliminary Results</a:t>
            </a:r>
          </a:p>
        </p:txBody>
      </p:sp>
      <p:graphicFrame>
        <p:nvGraphicFramePr>
          <p:cNvPr id="4" name="Content Placeholder 3">
            <a:extLst>
              <a:ext uri="{FF2B5EF4-FFF2-40B4-BE49-F238E27FC236}">
                <a16:creationId xmlns:a16="http://schemas.microsoft.com/office/drawing/2014/main" id="{C943811B-AF27-35B2-3B9C-462D17ECBD54}"/>
              </a:ext>
            </a:extLst>
          </p:cNvPr>
          <p:cNvGraphicFramePr>
            <a:graphicFrameLocks noGrp="1"/>
          </p:cNvGraphicFramePr>
          <p:nvPr>
            <p:ph idx="1"/>
            <p:extLst>
              <p:ext uri="{D42A27DB-BD31-4B8C-83A1-F6EECF244321}">
                <p14:modId xmlns:p14="http://schemas.microsoft.com/office/powerpoint/2010/main" val="1515229469"/>
              </p:ext>
            </p:extLst>
          </p:nvPr>
        </p:nvGraphicFramePr>
        <p:xfrm>
          <a:off x="517525" y="4416553"/>
          <a:ext cx="11156950" cy="1232282"/>
        </p:xfrm>
        <a:graphic>
          <a:graphicData uri="http://schemas.openxmlformats.org/drawingml/2006/table">
            <a:tbl>
              <a:tblPr firstRow="1" bandRow="1">
                <a:tableStyleId>{00A15C55-8517-42AA-B614-E9B94910E393}</a:tableStyleId>
              </a:tblPr>
              <a:tblGrid>
                <a:gridCol w="2231390">
                  <a:extLst>
                    <a:ext uri="{9D8B030D-6E8A-4147-A177-3AD203B41FA5}">
                      <a16:colId xmlns:a16="http://schemas.microsoft.com/office/drawing/2014/main" val="1558581694"/>
                    </a:ext>
                  </a:extLst>
                </a:gridCol>
                <a:gridCol w="2231390">
                  <a:extLst>
                    <a:ext uri="{9D8B030D-6E8A-4147-A177-3AD203B41FA5}">
                      <a16:colId xmlns:a16="http://schemas.microsoft.com/office/drawing/2014/main" val="3426756185"/>
                    </a:ext>
                  </a:extLst>
                </a:gridCol>
                <a:gridCol w="2231390">
                  <a:extLst>
                    <a:ext uri="{9D8B030D-6E8A-4147-A177-3AD203B41FA5}">
                      <a16:colId xmlns:a16="http://schemas.microsoft.com/office/drawing/2014/main" val="2084585765"/>
                    </a:ext>
                  </a:extLst>
                </a:gridCol>
                <a:gridCol w="2231390">
                  <a:extLst>
                    <a:ext uri="{9D8B030D-6E8A-4147-A177-3AD203B41FA5}">
                      <a16:colId xmlns:a16="http://schemas.microsoft.com/office/drawing/2014/main" val="709930842"/>
                    </a:ext>
                  </a:extLst>
                </a:gridCol>
                <a:gridCol w="2231390">
                  <a:extLst>
                    <a:ext uri="{9D8B030D-6E8A-4147-A177-3AD203B41FA5}">
                      <a16:colId xmlns:a16="http://schemas.microsoft.com/office/drawing/2014/main" val="2443833589"/>
                    </a:ext>
                  </a:extLst>
                </a:gridCol>
              </a:tblGrid>
              <a:tr h="490602">
                <a:tc>
                  <a:txBody>
                    <a:bodyPr/>
                    <a:lstStyle/>
                    <a:p>
                      <a:r>
                        <a:rPr lang="en-US"/>
                        <a:t>Model</a:t>
                      </a:r>
                    </a:p>
                  </a:txBody>
                  <a:tcPr/>
                </a:tc>
                <a:tc>
                  <a:txBody>
                    <a:bodyPr/>
                    <a:lstStyle/>
                    <a:p>
                      <a:r>
                        <a:rPr lang="en-US"/>
                        <a:t>Rouge-1</a:t>
                      </a:r>
                    </a:p>
                  </a:txBody>
                  <a:tcPr/>
                </a:tc>
                <a:tc>
                  <a:txBody>
                    <a:bodyPr/>
                    <a:lstStyle/>
                    <a:p>
                      <a:r>
                        <a:rPr lang="en-US"/>
                        <a:t>Rouge-2</a:t>
                      </a:r>
                    </a:p>
                  </a:txBody>
                  <a:tcPr/>
                </a:tc>
                <a:tc>
                  <a:txBody>
                    <a:bodyPr/>
                    <a:lstStyle/>
                    <a:p>
                      <a:r>
                        <a:rPr lang="en-US"/>
                        <a:t>Rouge-L</a:t>
                      </a:r>
                    </a:p>
                  </a:txBody>
                  <a:tcPr/>
                </a:tc>
                <a:tc>
                  <a:txBody>
                    <a:bodyPr/>
                    <a:lstStyle/>
                    <a:p>
                      <a:r>
                        <a:rPr lang="en-US"/>
                        <a:t>Rouge-L Sum</a:t>
                      </a:r>
                    </a:p>
                  </a:txBody>
                  <a:tcPr/>
                </a:tc>
                <a:extLst>
                  <a:ext uri="{0D108BD9-81ED-4DB2-BD59-A6C34878D82A}">
                    <a16:rowId xmlns:a16="http://schemas.microsoft.com/office/drawing/2014/main" val="1539787772"/>
                  </a:ext>
                </a:extLst>
              </a:tr>
              <a:tr h="370840">
                <a:tc>
                  <a:txBody>
                    <a:bodyPr/>
                    <a:lstStyle/>
                    <a:p>
                      <a:r>
                        <a:rPr lang="en-US"/>
                        <a:t>T5-Small</a:t>
                      </a:r>
                    </a:p>
                  </a:txBody>
                  <a:tcPr/>
                </a:tc>
                <a:tc>
                  <a:txBody>
                    <a:bodyPr/>
                    <a:lstStyle/>
                    <a:p>
                      <a:r>
                        <a:rPr lang="en-US"/>
                        <a:t>39.23</a:t>
                      </a:r>
                    </a:p>
                  </a:txBody>
                  <a:tcPr/>
                </a:tc>
                <a:tc>
                  <a:txBody>
                    <a:bodyPr/>
                    <a:lstStyle/>
                    <a:p>
                      <a:r>
                        <a:rPr lang="en-US"/>
                        <a:t>17.88</a:t>
                      </a:r>
                    </a:p>
                  </a:txBody>
                  <a:tcPr/>
                </a:tc>
                <a:tc>
                  <a:txBody>
                    <a:bodyPr/>
                    <a:lstStyle/>
                    <a:p>
                      <a:r>
                        <a:rPr lang="en-US"/>
                        <a:t>27.87</a:t>
                      </a:r>
                    </a:p>
                  </a:txBody>
                  <a:tcPr/>
                </a:tc>
                <a:tc>
                  <a:txBody>
                    <a:bodyPr/>
                    <a:lstStyle/>
                    <a:p>
                      <a:r>
                        <a:rPr lang="en-US"/>
                        <a:t>34.14</a:t>
                      </a:r>
                    </a:p>
                  </a:txBody>
                  <a:tcPr/>
                </a:tc>
                <a:extLst>
                  <a:ext uri="{0D108BD9-81ED-4DB2-BD59-A6C34878D82A}">
                    <a16:rowId xmlns:a16="http://schemas.microsoft.com/office/drawing/2014/main" val="2928478673"/>
                  </a:ext>
                </a:extLst>
              </a:tr>
              <a:tr h="370840">
                <a:tc>
                  <a:txBody>
                    <a:bodyPr/>
                    <a:lstStyle/>
                    <a:p>
                      <a:r>
                        <a:rPr lang="en-US"/>
                        <a:t>GPT-2</a:t>
                      </a:r>
                    </a:p>
                  </a:txBody>
                  <a:tcPr/>
                </a:tc>
                <a:tc>
                  <a:txBody>
                    <a:bodyPr/>
                    <a:lstStyle/>
                    <a:p>
                      <a:r>
                        <a:rPr lang="en-US"/>
                        <a:t>20.04</a:t>
                      </a:r>
                    </a:p>
                  </a:txBody>
                  <a:tcPr/>
                </a:tc>
                <a:tc>
                  <a:txBody>
                    <a:bodyPr/>
                    <a:lstStyle/>
                    <a:p>
                      <a:r>
                        <a:rPr lang="en-US"/>
                        <a:t>10.28</a:t>
                      </a:r>
                    </a:p>
                  </a:txBody>
                  <a:tcPr/>
                </a:tc>
                <a:tc>
                  <a:txBody>
                    <a:bodyPr/>
                    <a:lstStyle/>
                    <a:p>
                      <a:r>
                        <a:rPr lang="en-US"/>
                        <a:t>14.36</a:t>
                      </a:r>
                    </a:p>
                  </a:txBody>
                  <a:tcPr/>
                </a:tc>
                <a:tc>
                  <a:txBody>
                    <a:bodyPr/>
                    <a:lstStyle/>
                    <a:p>
                      <a:r>
                        <a:rPr lang="en-US"/>
                        <a:t>18.13</a:t>
                      </a:r>
                    </a:p>
                  </a:txBody>
                  <a:tcPr/>
                </a:tc>
                <a:extLst>
                  <a:ext uri="{0D108BD9-81ED-4DB2-BD59-A6C34878D82A}">
                    <a16:rowId xmlns:a16="http://schemas.microsoft.com/office/drawing/2014/main" val="3626291988"/>
                  </a:ext>
                </a:extLst>
              </a:tr>
            </a:tbl>
          </a:graphicData>
        </a:graphic>
      </p:graphicFrame>
      <p:sp>
        <p:nvSpPr>
          <p:cNvPr id="3" name="TextBox 2">
            <a:extLst>
              <a:ext uri="{FF2B5EF4-FFF2-40B4-BE49-F238E27FC236}">
                <a16:creationId xmlns:a16="http://schemas.microsoft.com/office/drawing/2014/main" id="{5F759B7D-F310-F615-34B4-FC54C33C12EC}"/>
              </a:ext>
            </a:extLst>
          </p:cNvPr>
          <p:cNvSpPr txBox="1"/>
          <p:nvPr/>
        </p:nvSpPr>
        <p:spPr>
          <a:xfrm>
            <a:off x="9808029" y="5648835"/>
            <a:ext cx="238397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Scores have been scaled by 100x</a:t>
            </a:r>
          </a:p>
        </p:txBody>
      </p:sp>
      <p:sp>
        <p:nvSpPr>
          <p:cNvPr id="5" name="Speech Bubble: Rectangle with Corners Rounded 4">
            <a:extLst>
              <a:ext uri="{FF2B5EF4-FFF2-40B4-BE49-F238E27FC236}">
                <a16:creationId xmlns:a16="http://schemas.microsoft.com/office/drawing/2014/main" id="{9678A4DF-D49D-4C37-50DE-25B5C698E1F3}"/>
              </a:ext>
            </a:extLst>
          </p:cNvPr>
          <p:cNvSpPr/>
          <p:nvPr/>
        </p:nvSpPr>
        <p:spPr>
          <a:xfrm>
            <a:off x="2457102" y="2830093"/>
            <a:ext cx="1765220" cy="1232282"/>
          </a:xfrm>
          <a:prstGeom prst="wedgeRoundRectCallout">
            <a:avLst>
              <a:gd name="adj1" fmla="val -20833"/>
              <a:gd name="adj2" fmla="val 65487"/>
              <a:gd name="adj3" fmla="val 16667"/>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a:t>Measures the unigram overlap (per-word similarity)</a:t>
            </a:r>
          </a:p>
        </p:txBody>
      </p:sp>
      <p:sp>
        <p:nvSpPr>
          <p:cNvPr id="6" name="Speech Bubble: Rectangle with Corners Rounded 5">
            <a:extLst>
              <a:ext uri="{FF2B5EF4-FFF2-40B4-BE49-F238E27FC236}">
                <a16:creationId xmlns:a16="http://schemas.microsoft.com/office/drawing/2014/main" id="{D65E5251-8152-9BA5-9F93-AB772983E881}"/>
              </a:ext>
            </a:extLst>
          </p:cNvPr>
          <p:cNvSpPr/>
          <p:nvPr/>
        </p:nvSpPr>
        <p:spPr>
          <a:xfrm>
            <a:off x="4780499" y="2336496"/>
            <a:ext cx="1805425" cy="1232282"/>
          </a:xfrm>
          <a:prstGeom prst="wedgeRoundRectCallout">
            <a:avLst>
              <a:gd name="adj1" fmla="val -21443"/>
              <a:gd name="adj2" fmla="val 101146"/>
              <a:gd name="adj3" fmla="val 16667"/>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a:t>Measures the bigram overlap (word-pair similarity)</a:t>
            </a:r>
          </a:p>
        </p:txBody>
      </p:sp>
      <p:sp>
        <p:nvSpPr>
          <p:cNvPr id="7" name="Speech Bubble: Rectangle with Corners Rounded 6">
            <a:extLst>
              <a:ext uri="{FF2B5EF4-FFF2-40B4-BE49-F238E27FC236}">
                <a16:creationId xmlns:a16="http://schemas.microsoft.com/office/drawing/2014/main" id="{B7284901-AD68-F128-F66D-7E15B8622A01}"/>
              </a:ext>
            </a:extLst>
          </p:cNvPr>
          <p:cNvSpPr/>
          <p:nvPr/>
        </p:nvSpPr>
        <p:spPr>
          <a:xfrm>
            <a:off x="7103897" y="2938050"/>
            <a:ext cx="1765220" cy="1232282"/>
          </a:xfrm>
          <a:prstGeom prst="wedgeRoundRectCallout">
            <a:avLst>
              <a:gd name="adj1" fmla="val -19955"/>
              <a:gd name="adj2" fmla="val 64953"/>
              <a:gd name="adj3" fmla="val 16667"/>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a:t>LCS that’s useful for structural similarity over a sentence</a:t>
            </a:r>
          </a:p>
        </p:txBody>
      </p:sp>
      <p:sp>
        <p:nvSpPr>
          <p:cNvPr id="8" name="Speech Bubble: Rectangle with Corners Rounded 7">
            <a:extLst>
              <a:ext uri="{FF2B5EF4-FFF2-40B4-BE49-F238E27FC236}">
                <a16:creationId xmlns:a16="http://schemas.microsoft.com/office/drawing/2014/main" id="{D0BCE741-CE2E-6F1C-8409-687194D1B9E3}"/>
              </a:ext>
            </a:extLst>
          </p:cNvPr>
          <p:cNvSpPr/>
          <p:nvPr/>
        </p:nvSpPr>
        <p:spPr>
          <a:xfrm>
            <a:off x="9274897" y="2254245"/>
            <a:ext cx="1765220" cy="1232282"/>
          </a:xfrm>
          <a:prstGeom prst="wedgeRoundRectCallout">
            <a:avLst>
              <a:gd name="adj1" fmla="val -21418"/>
              <a:gd name="adj2" fmla="val 108996"/>
              <a:gd name="adj3" fmla="val 16667"/>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500"/>
              <a:t>LCS over multiple sentences. Tuned for summarization</a:t>
            </a:r>
          </a:p>
        </p:txBody>
      </p:sp>
      <p:sp>
        <p:nvSpPr>
          <p:cNvPr id="9" name="TextBox 8">
            <a:extLst>
              <a:ext uri="{FF2B5EF4-FFF2-40B4-BE49-F238E27FC236}">
                <a16:creationId xmlns:a16="http://schemas.microsoft.com/office/drawing/2014/main" id="{2733C429-7F3E-2330-5B88-620CFFADB53C}"/>
              </a:ext>
            </a:extLst>
          </p:cNvPr>
          <p:cNvSpPr txBox="1"/>
          <p:nvPr/>
        </p:nvSpPr>
        <p:spPr>
          <a:xfrm>
            <a:off x="6489791" y="6553199"/>
            <a:ext cx="57022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LCS (Longest Common Subsequence) - captures in-sequence matches.</a:t>
            </a:r>
          </a:p>
        </p:txBody>
      </p:sp>
    </p:spTree>
    <p:extLst>
      <p:ext uri="{BB962C8B-B14F-4D97-AF65-F5344CB8AC3E}">
        <p14:creationId xmlns:p14="http://schemas.microsoft.com/office/powerpoint/2010/main" val="412557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Top Corners One Rounded and One Snipped 9">
            <a:extLst>
              <a:ext uri="{FF2B5EF4-FFF2-40B4-BE49-F238E27FC236}">
                <a16:creationId xmlns:a16="http://schemas.microsoft.com/office/drawing/2014/main" id="{7166070C-AC71-B73F-DFF2-A02490DF2425}"/>
              </a:ext>
            </a:extLst>
          </p:cNvPr>
          <p:cNvSpPr/>
          <p:nvPr/>
        </p:nvSpPr>
        <p:spPr>
          <a:xfrm>
            <a:off x="515112" y="1841074"/>
            <a:ext cx="11257132" cy="1012590"/>
          </a:xfrm>
          <a:prstGeom prst="snip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Top Corners One Rounded and One Snipped 11">
            <a:extLst>
              <a:ext uri="{FF2B5EF4-FFF2-40B4-BE49-F238E27FC236}">
                <a16:creationId xmlns:a16="http://schemas.microsoft.com/office/drawing/2014/main" id="{D7F8C152-790E-D06E-6E95-B22A2EE963CB}"/>
              </a:ext>
            </a:extLst>
          </p:cNvPr>
          <p:cNvSpPr/>
          <p:nvPr/>
        </p:nvSpPr>
        <p:spPr>
          <a:xfrm flipH="1">
            <a:off x="515112" y="2947252"/>
            <a:ext cx="11257132" cy="963495"/>
          </a:xfrm>
          <a:prstGeom prst="snip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Top Corners One Rounded and One Snipped 13">
            <a:extLst>
              <a:ext uri="{FF2B5EF4-FFF2-40B4-BE49-F238E27FC236}">
                <a16:creationId xmlns:a16="http://schemas.microsoft.com/office/drawing/2014/main" id="{BFD53056-7914-6046-27B9-67E957F2E036}"/>
              </a:ext>
            </a:extLst>
          </p:cNvPr>
          <p:cNvSpPr/>
          <p:nvPr/>
        </p:nvSpPr>
        <p:spPr>
          <a:xfrm>
            <a:off x="504484" y="4025261"/>
            <a:ext cx="11267760" cy="1515818"/>
          </a:xfrm>
          <a:prstGeom prst="snip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Top Corners One Rounded and One Snipped 14">
            <a:extLst>
              <a:ext uri="{FF2B5EF4-FFF2-40B4-BE49-F238E27FC236}">
                <a16:creationId xmlns:a16="http://schemas.microsoft.com/office/drawing/2014/main" id="{816AA264-3C85-CE75-5538-A6489DCACBE3}"/>
              </a:ext>
            </a:extLst>
          </p:cNvPr>
          <p:cNvSpPr/>
          <p:nvPr/>
        </p:nvSpPr>
        <p:spPr>
          <a:xfrm flipH="1">
            <a:off x="515112" y="5659428"/>
            <a:ext cx="11257132" cy="871012"/>
          </a:xfrm>
          <a:prstGeom prst="snip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3803FD-F23D-1827-2315-CAF42AC3DC17}"/>
              </a:ext>
            </a:extLst>
          </p:cNvPr>
          <p:cNvSpPr>
            <a:spLocks noGrp="1"/>
          </p:cNvSpPr>
          <p:nvPr>
            <p:ph type="title"/>
          </p:nvPr>
        </p:nvSpPr>
        <p:spPr>
          <a:xfrm>
            <a:off x="521208" y="978408"/>
            <a:ext cx="11155680" cy="862666"/>
          </a:xfrm>
        </p:spPr>
        <p:txBody>
          <a:bodyPr/>
          <a:lstStyle/>
          <a:p>
            <a:r>
              <a:rPr lang="en-US"/>
              <a:t>Preliminary Results </a:t>
            </a:r>
          </a:p>
        </p:txBody>
      </p:sp>
      <p:sp>
        <p:nvSpPr>
          <p:cNvPr id="17" name="TextBox 16">
            <a:extLst>
              <a:ext uri="{FF2B5EF4-FFF2-40B4-BE49-F238E27FC236}">
                <a16:creationId xmlns:a16="http://schemas.microsoft.com/office/drawing/2014/main" id="{263AB4C4-E3FA-29DB-B054-8C975B1D3314}"/>
              </a:ext>
            </a:extLst>
          </p:cNvPr>
          <p:cNvSpPr txBox="1"/>
          <p:nvPr/>
        </p:nvSpPr>
        <p:spPr>
          <a:xfrm>
            <a:off x="682648" y="3043693"/>
            <a:ext cx="10911431" cy="615553"/>
          </a:xfrm>
          <a:prstGeom prst="rect">
            <a:avLst/>
          </a:prstGeom>
          <a:noFill/>
        </p:spPr>
        <p:txBody>
          <a:bodyPr wrap="square" rtlCol="0">
            <a:spAutoFit/>
          </a:bodyPr>
          <a:lstStyle/>
          <a:p>
            <a:pPr marL="0" indent="0">
              <a:buNone/>
            </a:pPr>
            <a:r>
              <a:rPr lang="en-US" sz="1700" b="1">
                <a:ea typeface="+mn-lt"/>
                <a:cs typeface="+mn-lt"/>
              </a:rPr>
              <a:t>T5</a:t>
            </a:r>
            <a:r>
              <a:rPr lang="en-US" sz="1700">
                <a:ea typeface="+mn-lt"/>
                <a:cs typeface="+mn-lt"/>
              </a:rPr>
              <a:t>:</a:t>
            </a:r>
            <a:r>
              <a:rPr lang="en-US" sz="1700">
                <a:solidFill>
                  <a:srgbClr val="000000"/>
                </a:solidFill>
                <a:ea typeface="+mn-lt"/>
                <a:cs typeface="+mn-lt"/>
              </a:rPr>
              <a:t> t</a:t>
            </a:r>
            <a:r>
              <a:rPr lang="en-US" sz="1700" b="0" i="0" u="none" strike="noStrike">
                <a:solidFill>
                  <a:srgbClr val="000000"/>
                </a:solidFill>
                <a:effectLst/>
              </a:rPr>
              <a:t>he intricate scribbles on leaves feature Wang's favorite sites across the city of Nanjing. she uses an ink pen to gently draw the local scenes and buildings.</a:t>
            </a:r>
          </a:p>
        </p:txBody>
      </p:sp>
      <p:sp>
        <p:nvSpPr>
          <p:cNvPr id="18" name="TextBox 17">
            <a:extLst>
              <a:ext uri="{FF2B5EF4-FFF2-40B4-BE49-F238E27FC236}">
                <a16:creationId xmlns:a16="http://schemas.microsoft.com/office/drawing/2014/main" id="{A60CB253-78C1-4095-88D5-4C9BB740A462}"/>
              </a:ext>
            </a:extLst>
          </p:cNvPr>
          <p:cNvSpPr txBox="1"/>
          <p:nvPr/>
        </p:nvSpPr>
        <p:spPr>
          <a:xfrm>
            <a:off x="690236" y="4151344"/>
            <a:ext cx="10911431" cy="1400383"/>
          </a:xfrm>
          <a:prstGeom prst="rect">
            <a:avLst/>
          </a:prstGeom>
          <a:noFill/>
        </p:spPr>
        <p:txBody>
          <a:bodyPr wrap="square" rtlCol="0">
            <a:spAutoFit/>
          </a:bodyPr>
          <a:lstStyle/>
          <a:p>
            <a:pPr marL="0" indent="0">
              <a:buNone/>
            </a:pPr>
            <a:r>
              <a:rPr lang="en-US" sz="1700" b="1">
                <a:solidFill>
                  <a:srgbClr val="000000"/>
                </a:solidFill>
              </a:rPr>
              <a:t>GPT2: </a:t>
            </a:r>
            <a:r>
              <a:rPr lang="en-US" sz="1700" b="0" i="0" u="none" strike="noStrike">
                <a:solidFill>
                  <a:srgbClr val="000000"/>
                </a:solidFill>
                <a:effectLst/>
              </a:rPr>
              <a:t>A middle-school teacher in China has inked hundreds of sketches that are beyond be-leaf. Politics teacher Wang Lian, 35,  has created 1000 stunning ink drawings covering subjects as varied as cartoon characters and landscapes to animals, birds according to the People's Daily Online. The intricate scribbles on leaves feature Wang's </a:t>
            </a:r>
            <a:r>
              <a:rPr lang="en-US" sz="1700" b="0" i="0" u="none" strike="noStrike" err="1">
                <a:solidFill>
                  <a:srgbClr val="000000"/>
                </a:solidFill>
                <a:effectLst/>
              </a:rPr>
              <a:t>favourite</a:t>
            </a:r>
            <a:r>
              <a:rPr lang="en-US" sz="1700" b="0" i="0" u="none" strike="noStrike">
                <a:solidFill>
                  <a:srgbClr val="000000"/>
                </a:solidFill>
                <a:effectLst/>
              </a:rPr>
              <a:t> sites across the city of Nanjing, which include the Presidential Palace, Yangtze River Bridge, the ancient </a:t>
            </a:r>
            <a:r>
              <a:rPr lang="en-US" sz="1700" b="0" i="0" u="none" strike="noStrike" err="1">
                <a:solidFill>
                  <a:srgbClr val="000000"/>
                </a:solidFill>
                <a:effectLst/>
              </a:rPr>
              <a:t>Jiming</a:t>
            </a:r>
            <a:r>
              <a:rPr lang="en-US" sz="1700" b="0" i="0" u="none" strike="noStrike">
                <a:solidFill>
                  <a:srgbClr val="000000"/>
                </a:solidFill>
                <a:effectLst/>
              </a:rPr>
              <a:t> Temple…</a:t>
            </a:r>
            <a:endParaRPr lang="en-US" sz="1700" b="1">
              <a:solidFill>
                <a:srgbClr val="000000"/>
              </a:solidFill>
            </a:endParaRPr>
          </a:p>
        </p:txBody>
      </p:sp>
      <p:sp>
        <p:nvSpPr>
          <p:cNvPr id="19" name="TextBox 18">
            <a:extLst>
              <a:ext uri="{FF2B5EF4-FFF2-40B4-BE49-F238E27FC236}">
                <a16:creationId xmlns:a16="http://schemas.microsoft.com/office/drawing/2014/main" id="{CF2FEB20-E008-EE59-747E-B753FA16D6A8}"/>
              </a:ext>
            </a:extLst>
          </p:cNvPr>
          <p:cNvSpPr txBox="1"/>
          <p:nvPr/>
        </p:nvSpPr>
        <p:spPr>
          <a:xfrm>
            <a:off x="690236" y="5787157"/>
            <a:ext cx="10911431" cy="615553"/>
          </a:xfrm>
          <a:prstGeom prst="rect">
            <a:avLst/>
          </a:prstGeom>
          <a:noFill/>
        </p:spPr>
        <p:txBody>
          <a:bodyPr wrap="square" rtlCol="0">
            <a:spAutoFit/>
          </a:bodyPr>
          <a:lstStyle/>
          <a:p>
            <a:pPr marL="0" indent="0">
              <a:buNone/>
            </a:pPr>
            <a:r>
              <a:rPr lang="en-US" sz="1700" b="1">
                <a:ea typeface="+mn-lt"/>
                <a:cs typeface="Arial" panose="020B0604020202020204" pitchFamily="34" charset="0"/>
              </a:rPr>
              <a:t>Refence Summary</a:t>
            </a:r>
            <a:r>
              <a:rPr lang="en-US" sz="1700">
                <a:ea typeface="+mn-lt"/>
                <a:cs typeface="Arial" panose="020B0604020202020204" pitchFamily="34" charset="0"/>
              </a:rPr>
              <a:t>: </a:t>
            </a:r>
            <a:r>
              <a:rPr lang="en-US" sz="1700" b="0" i="0" u="none" strike="noStrike">
                <a:solidFill>
                  <a:srgbClr val="000000"/>
                </a:solidFill>
                <a:effectLst/>
                <a:cs typeface="Arial" panose="020B0604020202020204" pitchFamily="34" charset="0"/>
              </a:rPr>
              <a:t>Works include pictures of Presidential Palace and Yangtze River Bridge. Has inked 1,000 pieces of art on leaves in last two years. Gives work away to students in form of bookmarks and postcards.</a:t>
            </a:r>
            <a:endParaRPr lang="en-US" sz="1700"/>
          </a:p>
        </p:txBody>
      </p:sp>
      <p:sp>
        <p:nvSpPr>
          <p:cNvPr id="20" name="TextBox 19">
            <a:extLst>
              <a:ext uri="{FF2B5EF4-FFF2-40B4-BE49-F238E27FC236}">
                <a16:creationId xmlns:a16="http://schemas.microsoft.com/office/drawing/2014/main" id="{45184F62-206F-6547-81FB-557F411C3DD1}"/>
              </a:ext>
            </a:extLst>
          </p:cNvPr>
          <p:cNvSpPr txBox="1"/>
          <p:nvPr/>
        </p:nvSpPr>
        <p:spPr>
          <a:xfrm>
            <a:off x="682648" y="1908580"/>
            <a:ext cx="10911431" cy="1154162"/>
          </a:xfrm>
          <a:prstGeom prst="rect">
            <a:avLst/>
          </a:prstGeom>
          <a:noFill/>
        </p:spPr>
        <p:txBody>
          <a:bodyPr wrap="square" rtlCol="0">
            <a:spAutoFit/>
          </a:bodyPr>
          <a:lstStyle/>
          <a:p>
            <a:r>
              <a:rPr lang="en-US" sz="1700" b="1" i="0" u="none" strike="noStrike">
                <a:solidFill>
                  <a:srgbClr val="000000"/>
                </a:solidFill>
                <a:effectLst/>
              </a:rPr>
              <a:t>Article</a:t>
            </a:r>
            <a:r>
              <a:rPr lang="en-US" sz="1700" b="0" i="0" u="none" strike="noStrike">
                <a:solidFill>
                  <a:srgbClr val="000000"/>
                </a:solidFill>
                <a:effectLst/>
              </a:rPr>
              <a:t>: A middle-school teacher in China has inked hundreds of sketches that are beyond be-leaf. Politics teacher Wang Lian, 35,  has created 1000 stunning ink drawings covering subjects as varied as cartoon characters and landscapes to animals, birds according to the People's Daily Online. The intricate…</a:t>
            </a:r>
            <a:endParaRPr lang="en-US" sz="1700"/>
          </a:p>
          <a:p>
            <a:endParaRPr lang="en-US"/>
          </a:p>
        </p:txBody>
      </p:sp>
    </p:spTree>
    <p:extLst>
      <p:ext uri="{BB962C8B-B14F-4D97-AF65-F5344CB8AC3E}">
        <p14:creationId xmlns:p14="http://schemas.microsoft.com/office/powerpoint/2010/main" val="1782725244"/>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GestaltVTI</vt:lpstr>
      <vt:lpstr>Text Summarization: A Comparative Analysis</vt:lpstr>
      <vt:lpstr>Problem Description and Motivation</vt:lpstr>
      <vt:lpstr>Ethical or Societal Impacts</vt:lpstr>
      <vt:lpstr>Proposed Solution</vt:lpstr>
      <vt:lpstr>Background and Related Work</vt:lpstr>
      <vt:lpstr>Model Diagrams</vt:lpstr>
      <vt:lpstr>Implementation Progress</vt:lpstr>
      <vt:lpstr>Preliminary Results</vt:lpstr>
      <vt:lpstr>Preliminary Results </vt:lpstr>
      <vt:lpstr>Challenges and Insights</vt:lpstr>
      <vt:lpstr>References </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cp:revision>
  <dcterms:created xsi:type="dcterms:W3CDTF">2025-06-01T23:58:10Z</dcterms:created>
  <dcterms:modified xsi:type="dcterms:W3CDTF">2025-06-10T23:08:52Z</dcterms:modified>
</cp:coreProperties>
</file>