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1879B-5DEA-48B2-BCA6-F7B25C3D0E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A0B8F-915B-4DC8-84CF-73168453C9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3122AC-18D7-44F1-B99E-58691500C0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E2B05B-1E8F-4A06-97C7-40525F31AD3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656A3-4220-46CB-84AF-28F414F4ABC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ООП в Python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504000" y="18288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подготовил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студент 451 группы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Устюшин Богдан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Зовём родителей 2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28600" y="1324080"/>
            <a:ext cx="5727600" cy="370476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6400800" y="2286000"/>
            <a:ext cx="3428640" cy="191484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</a:rPr>
              <a:t>Вывод программы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Животное Бобик создано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Собака породы Дворняга создана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Полиморфизм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668320" y="1143000"/>
            <a:ext cx="5103000" cy="391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20" y="349920"/>
            <a:ext cx="43167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Абстрактные методы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rcRect l="0" t="0" r="8000" b="0"/>
          <a:stretch/>
        </p:blipFill>
        <p:spPr>
          <a:xfrm>
            <a:off x="4343760" y="685800"/>
            <a:ext cx="5256360" cy="42458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228600" y="1867320"/>
            <a:ext cx="3885120" cy="31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Абстрактные классы в Python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реализуются с помощью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библиотеки </a:t>
            </a:r>
            <a:r>
              <a:rPr b="0" lang="en-US" sz="1800" strike="noStrike" u="none">
                <a:solidFill>
                  <a:srgbClr val="158466"/>
                </a:solidFill>
                <a:uFillTx/>
                <a:latin typeface="Arial"/>
                <a:ea typeface="DejaVu Sans"/>
              </a:rPr>
              <a:t>«abc»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ABC — Abstract Base Classes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Импортируемый abstractmethod — декоратор абстрактного метода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 интерфейсов в Python нет :(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(по крайней мере, в базовой библиотеке)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Встроенные функции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4950720" cy="32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Пишем документацию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4017600" cy="34268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rcRect l="0" t="0" r="54632" b="0"/>
          <a:stretch/>
        </p:blipFill>
        <p:spPr>
          <a:xfrm>
            <a:off x="5029200" y="2136600"/>
            <a:ext cx="4570920" cy="266292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5257800" y="1600200"/>
            <a:ext cx="4342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Вывод программы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Заключение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914400" y="1600200"/>
            <a:ext cx="82292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Что осталось за бортом?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@property (очень удобный декоратор)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Алгоритм порядка вызова методов при множественном наследовании (Method Resolution Order)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На самом деле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super() — это не вызов родительского класса!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Деструкторы в Python (__del__)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Перегрузка операторов (__str__, __add__ и прочие)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Вложенные классы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...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4113720" cy="41137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9560" y="2286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База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055520" y="1371600"/>
            <a:ext cx="808740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5942520" cy="36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0" y="867960"/>
            <a:ext cx="3307320" cy="18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Ещё 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rcRect l="0" t="8104" r="0" b="0"/>
          <a:stretch/>
        </p:blipFill>
        <p:spPr>
          <a:xfrm>
            <a:off x="228600" y="276480"/>
            <a:ext cx="6291720" cy="5208840"/>
          </a:xfrm>
          <a:prstGeom prst="rect">
            <a:avLst/>
          </a:prstGeom>
          <a:ln w="0">
            <a:noFill/>
          </a:ln>
        </p:spPr>
      </p:pic>
      <p:sp>
        <p:nvSpPr>
          <p:cNvPr id="23" name=""/>
          <p:cNvSpPr/>
          <p:nvPr/>
        </p:nvSpPr>
        <p:spPr>
          <a:xfrm>
            <a:off x="6858000" y="3200400"/>
            <a:ext cx="251352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Если поле класса изменяется через объект, то это поле «приватизируется» объектом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178720"/>
            <a:ext cx="319932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Методы </a:t>
            </a:r>
            <a:br>
              <a:rPr sz="4400"/>
            </a:b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4343400" y="457200"/>
            <a:ext cx="4954680" cy="47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Инкапсуляция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1371600" y="1515600"/>
            <a:ext cx="7493760" cy="328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86400" y="2286000"/>
            <a:ext cx="4342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5028120" cy="49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Множественное 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1782720" y="1134360"/>
            <a:ext cx="6674400" cy="41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Зовём родителей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420120" y="1389240"/>
            <a:ext cx="4917600" cy="3639600"/>
          </a:xfrm>
          <a:prstGeom prst="rect">
            <a:avLst/>
          </a:prstGeom>
          <a:ln w="0">
            <a:noFill/>
          </a:ln>
        </p:spPr>
      </p:pic>
      <p:sp>
        <p:nvSpPr>
          <p:cNvPr id="34" name=""/>
          <p:cNvSpPr/>
          <p:nvPr/>
        </p:nvSpPr>
        <p:spPr>
          <a:xfrm>
            <a:off x="6400800" y="2514600"/>
            <a:ext cx="3428640" cy="164556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</a:rPr>
              <a:t>Вывод программы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Животное издаёт звук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Собака лает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2024-09-26T11:52:24Z</dcterms:created>
  <dc:creator/>
  <dc:description/>
  <dc:language>en-US</dc:language>
  <cp:lastModifiedBy/>
  <dcterms:modified xsi:type="dcterms:W3CDTF">2024-10-17T12:11:31Z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