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FFAE3-D838-4CFC-9EF8-B67ECF7CDD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181625-2FFF-4B6C-953D-303E64AA01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00EFF3-F469-44EF-B306-E145D904BA1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7A1C3-430A-4E3C-8779-2D7B23E4EFC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ООП в Python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8288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подготовил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студент 451 группы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Устюшин Богдан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920" y="349920"/>
            <a:ext cx="43174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Абстрактные методы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1"/>
          <a:srcRect l="0" t="0" r="8000" b="0"/>
          <a:stretch/>
        </p:blipFill>
        <p:spPr>
          <a:xfrm>
            <a:off x="4343760" y="685800"/>
            <a:ext cx="5257080" cy="4246560"/>
          </a:xfrm>
          <a:prstGeom prst="rect">
            <a:avLst/>
          </a:prstGeom>
          <a:ln w="0">
            <a:noFill/>
          </a:ln>
        </p:spPr>
      </p:pic>
      <p:sp>
        <p:nvSpPr>
          <p:cNvPr id="33" name=""/>
          <p:cNvSpPr/>
          <p:nvPr/>
        </p:nvSpPr>
        <p:spPr>
          <a:xfrm>
            <a:off x="228600" y="1867320"/>
            <a:ext cx="3885840" cy="31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Важно!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Абстрактные классы в Python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реализуются с помощью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библиотеки </a:t>
            </a:r>
            <a:r>
              <a:rPr b="0" lang="en-US" sz="1800" spc="-1" strike="noStrike">
                <a:solidFill>
                  <a:srgbClr val="158466"/>
                </a:solidFill>
                <a:latin typeface="Arial"/>
              </a:rPr>
              <a:t>«abc»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ABC — Abstract Base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Импортируемый abstractmethod — декоратор абстрактного метода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А интерфейсов в Python нет :(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(по крайней мере, в базовой библиотеке)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Множественное наследование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1782720" y="1134360"/>
            <a:ext cx="6675120" cy="41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Встроенные функции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514600" y="1600200"/>
            <a:ext cx="4951440" cy="32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Property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Пишем документацию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4018320" cy="34275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0" t="0" r="54632" b="0"/>
          <a:stretch/>
        </p:blipFill>
        <p:spPr>
          <a:xfrm>
            <a:off x="5029200" y="2136600"/>
            <a:ext cx="4571640" cy="26636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486400" y="1679400"/>
            <a:ext cx="4343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Результат выполнения метода слева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2971800" y="1371600"/>
            <a:ext cx="4114440" cy="4114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29560" y="2286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Спасибо за внимание!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База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1055520" y="1371600"/>
            <a:ext cx="8088120" cy="302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Атрибуты класса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594324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0" y="867960"/>
            <a:ext cx="3308040" cy="187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Ещё атрибуты класса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rcRect l="0" t="8104" r="0" b="0"/>
          <a:stretch/>
        </p:blipFill>
        <p:spPr>
          <a:xfrm>
            <a:off x="228600" y="276480"/>
            <a:ext cx="6292440" cy="520956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/>
          <p:nvPr/>
        </p:nvSpPr>
        <p:spPr>
          <a:xfrm>
            <a:off x="6858000" y="3200400"/>
            <a:ext cx="25142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Важно!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Если поле класса изменяется через объект, то это поле «приватизируется» объектом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178720"/>
            <a:ext cx="32000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Методы </a:t>
            </a:r>
            <a:br>
              <a:rPr sz="4400"/>
            </a:b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класса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43400" y="457200"/>
            <a:ext cx="4955400" cy="48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Инкапсуляция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1371600" y="1515600"/>
            <a:ext cx="7494480" cy="32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486400" y="2286000"/>
            <a:ext cx="43430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Наследование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457200" y="457200"/>
            <a:ext cx="5028840" cy="49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Вызов методов родительского класса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965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Полиморфизм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2668320" y="1143000"/>
            <a:ext cx="5103720" cy="39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2024-09-26T11:52:24Z</dcterms:created>
  <dc:creator/>
  <dc:description/>
  <dc:language>en-US</dc:language>
  <cp:lastModifiedBy/>
  <dcterms:modified xsi:type="dcterms:W3CDTF">2024-09-26T16:30:07Z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