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B15F4-2663-4B08-96EB-F51772CF01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D876A-EF74-4BEB-88A5-57008B73A1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C54D47-DA76-4126-92A0-3C1F5EE8762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F89E8A-D446-4733-8C8B-1D929516282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ООП в Python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8288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подготовил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студент 451 группы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Устюшин Богдан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Зовём родителей 2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228600" y="1324080"/>
            <a:ext cx="5727960" cy="3705120"/>
          </a:xfrm>
          <a:prstGeom prst="rect">
            <a:avLst/>
          </a:prstGeom>
          <a:ln w="0">
            <a:noFill/>
          </a:ln>
        </p:spPr>
      </p:pic>
      <p:sp>
        <p:nvSpPr>
          <p:cNvPr id="35" name=""/>
          <p:cNvSpPr txBox="1"/>
          <p:nvPr/>
        </p:nvSpPr>
        <p:spPr>
          <a:xfrm>
            <a:off x="6400800" y="2286000"/>
            <a:ext cx="3429000" cy="191520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txBody>
          <a:bodyPr lIns="95040" rIns="95040" tIns="50040" bIns="50040" anchor="t">
            <a:noAutofit/>
          </a:bodyPr>
          <a:p>
            <a:pPr algn="ctr"/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</a:rPr>
              <a:t>Вывод программы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Животное Бобик создано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Собака породы Дворняга создана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Полиморфизм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668320" y="1143000"/>
            <a:ext cx="5103360" cy="391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20" y="349920"/>
            <a:ext cx="43171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Абстрактные методы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rcRect l="0" t="0" r="8000" b="0"/>
          <a:stretch/>
        </p:blipFill>
        <p:spPr>
          <a:xfrm>
            <a:off x="4343760" y="685800"/>
            <a:ext cx="5256720" cy="424620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228600" y="1867320"/>
            <a:ext cx="38854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Абстрактные классы в Python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реализуются с помощью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библиотеки </a:t>
            </a:r>
            <a:r>
              <a:rPr b="0" lang="en-US" sz="1800" strike="noStrike" u="none">
                <a:solidFill>
                  <a:srgbClr val="158466"/>
                </a:solidFill>
                <a:uFillTx/>
                <a:latin typeface="Arial"/>
                <a:ea typeface="DejaVu Sans"/>
              </a:rPr>
              <a:t>«abc»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ABC — Abstract Base Classes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Импортируемый abstractmethod — декоратор абстрактного метода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 интерфейсов в Python нет :(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(по крайней мере, в базовой библиотеке)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Встроенные функции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4951080" cy="32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Пишем документацию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4017960" cy="34272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rcRect l="0" t="0" r="54632" b="0"/>
          <a:stretch/>
        </p:blipFill>
        <p:spPr>
          <a:xfrm>
            <a:off x="5029200" y="2136600"/>
            <a:ext cx="4571280" cy="2663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5257800" y="1600200"/>
            <a:ext cx="4342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Вывод программы</a:t>
            </a:r>
            <a:endParaRPr b="1" lang="en-US" sz="1800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Заключение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14400" y="1600200"/>
            <a:ext cx="82296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Что осталось за бортом?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@property (очень удобный декоратор)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Алгоритм порядка вызова методов при множественном наследовании (Method Resolution Order) — есть статья на хабре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Деструкторы в Python (__del__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Перегрузка операторов (__str__, __add__ и прочие)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Вложенные классы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...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4114080" cy="41140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9560" y="2286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База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055520" y="1371600"/>
            <a:ext cx="8087760" cy="30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5942880" cy="36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0" y="867960"/>
            <a:ext cx="3307680" cy="187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Ещё 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rcRect l="0" t="8104" r="0" b="0"/>
          <a:stretch/>
        </p:blipFill>
        <p:spPr>
          <a:xfrm>
            <a:off x="228600" y="276480"/>
            <a:ext cx="6292080" cy="520920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/>
          <p:nvPr/>
        </p:nvSpPr>
        <p:spPr>
          <a:xfrm>
            <a:off x="6858000" y="3200400"/>
            <a:ext cx="25138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Если поле класса изменяется через объект, то это поле «приватизируется» объектом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178720"/>
            <a:ext cx="319968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Методы </a:t>
            </a:r>
            <a:br>
              <a:rPr sz="4400"/>
            </a:b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43400" y="457200"/>
            <a:ext cx="495504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Инкапсуляция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1371600" y="1515600"/>
            <a:ext cx="7494120" cy="32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86400" y="2286000"/>
            <a:ext cx="43426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5028480" cy="497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Множественное 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782720" y="1134360"/>
            <a:ext cx="6674760" cy="412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Зовём родителей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420120" y="1389240"/>
            <a:ext cx="4917960" cy="3639960"/>
          </a:xfrm>
          <a:prstGeom prst="rect">
            <a:avLst/>
          </a:prstGeom>
          <a:ln w="0">
            <a:noFill/>
          </a:ln>
        </p:spPr>
      </p:pic>
      <p:sp>
        <p:nvSpPr>
          <p:cNvPr id="32" name=""/>
          <p:cNvSpPr txBox="1"/>
          <p:nvPr/>
        </p:nvSpPr>
        <p:spPr>
          <a:xfrm>
            <a:off x="6400800" y="2514600"/>
            <a:ext cx="3429000" cy="1645920"/>
          </a:xfrm>
          <a:prstGeom prst="rect">
            <a:avLst/>
          </a:prstGeom>
          <a:noFill/>
          <a:ln w="10080">
            <a:solidFill>
              <a:srgbClr val="000000"/>
            </a:solidFill>
            <a:round/>
          </a:ln>
        </p:spPr>
        <p:txBody>
          <a:bodyPr lIns="95040" rIns="95040" tIns="50040" bIns="50040" anchor="t">
            <a:noAutofit/>
          </a:bodyPr>
          <a:p>
            <a:pPr algn="ctr"/>
            <a:r>
              <a:rPr b="1" lang="en-US" sz="1800" strike="noStrike" u="sng">
                <a:solidFill>
                  <a:srgbClr val="000000"/>
                </a:solidFill>
                <a:uFillTx/>
                <a:latin typeface="Arial"/>
              </a:rPr>
              <a:t>Вывод программы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Животное издаёт звук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urier New"/>
              </a:rPr>
              <a:t>Собака лает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2024-09-26T11:52:24Z</dcterms:created>
  <dc:creator/>
  <dc:description/>
  <dc:language>en-US</dc:language>
  <cp:lastModifiedBy/>
  <dcterms:modified xsi:type="dcterms:W3CDTF">2024-09-26T19:07:29Z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