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821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76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99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50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582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28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6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28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7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B7BC5-1423-4955-8A58-FF06CE118DC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D3B7BC5-1423-4955-8A58-FF06CE118DC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74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D3B7BC5-1423-4955-8A58-FF06CE118DCB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28ABF82-D791-4E7B-ACFD-235A4D9D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65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1A3E2-CB0C-3738-77EE-8D306045E2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OpenMP </a:t>
            </a:r>
            <a:r>
              <a:rPr lang="ru-RU" dirty="0"/>
              <a:t>изнутри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68932D0-8D50-F1E4-C002-A14CC88AF3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Устюшин Богдан</a:t>
            </a:r>
            <a:br>
              <a:rPr lang="ru-RU" dirty="0"/>
            </a:br>
            <a:r>
              <a:rPr lang="en-US" dirty="0"/>
              <a:t>351 </a:t>
            </a:r>
            <a:r>
              <a:rPr lang="ru-RU" dirty="0"/>
              <a:t>группа</a:t>
            </a:r>
          </a:p>
        </p:txBody>
      </p:sp>
    </p:spTree>
    <p:extLst>
      <p:ext uri="{BB962C8B-B14F-4D97-AF65-F5344CB8AC3E}">
        <p14:creationId xmlns:p14="http://schemas.microsoft.com/office/powerpoint/2010/main" val="2748933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ABFDC-03D1-1F4B-2E57-BAD62F6F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термины</a:t>
            </a:r>
            <a:endParaRPr lang="en-US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04553D9-A214-6447-4B9A-35AD2A9E1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442161"/>
              </p:ext>
            </p:extLst>
          </p:nvPr>
        </p:nvGraphicFramePr>
        <p:xfrm>
          <a:off x="2230438" y="2638425"/>
          <a:ext cx="773112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4321">
                  <a:extLst>
                    <a:ext uri="{9D8B030D-6E8A-4147-A177-3AD203B41FA5}">
                      <a16:colId xmlns:a16="http://schemas.microsoft.com/office/drawing/2014/main" val="2658422725"/>
                    </a:ext>
                  </a:extLst>
                </a:gridCol>
                <a:gridCol w="5706803">
                  <a:extLst>
                    <a:ext uri="{9D8B030D-6E8A-4147-A177-3AD203B41FA5}">
                      <a16:colId xmlns:a16="http://schemas.microsoft.com/office/drawing/2014/main" val="345508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3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устройств обработки (</a:t>
                      </a:r>
                      <a:r>
                        <a:rPr lang="en-US" dirty="0"/>
                        <a:t>processing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8638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733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«куска» </a:t>
                      </a:r>
                      <a:r>
                        <a:rPr lang="en-US" dirty="0"/>
                        <a:t>(chunk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62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оставшихся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69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Матожидание количества выполнения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753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Дисперсия количества выполнения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030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Накладные расходы на диспетчеризацию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435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265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7079A-1933-E6D4-CC7F-E86E6A21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Scheduling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FAEE6E6-5C33-3859-F5B6-47513A211C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2813" y="2586505"/>
            <a:ext cx="8789976" cy="2756295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1EBD3B-3BE3-0974-1534-BE55A271B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11" y="3320628"/>
            <a:ext cx="2303626" cy="128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264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336D6-9E5E-456F-C9D1-8BC55634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Scheduling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FBE7A9-CD4E-59C0-74EE-11B0B519F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3"/>
            <a:ext cx="3864864" cy="3101983"/>
          </a:xfrm>
        </p:spPr>
        <p:txBody>
          <a:bodyPr>
            <a:normAutofit/>
          </a:bodyPr>
          <a:lstStyle/>
          <a:p>
            <a:r>
              <a:rPr lang="ru-RU" sz="2600" dirty="0"/>
              <a:t>Централизованный</a:t>
            </a:r>
          </a:p>
          <a:p>
            <a:r>
              <a:rPr lang="ru-RU" sz="2600" dirty="0"/>
              <a:t>Децентрализованный</a:t>
            </a:r>
            <a:endParaRPr lang="en-US" sz="2600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83215DCC-3BD0-07BF-5664-AEAF6EFD102A}"/>
              </a:ext>
            </a:extLst>
          </p:cNvPr>
          <p:cNvSpPr txBox="1">
            <a:spLocks/>
          </p:cNvSpPr>
          <p:nvPr/>
        </p:nvSpPr>
        <p:spPr>
          <a:xfrm>
            <a:off x="6096000" y="2638044"/>
            <a:ext cx="3864864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600" dirty="0"/>
              <a:t>Адаптивный</a:t>
            </a:r>
          </a:p>
          <a:p>
            <a:r>
              <a:rPr lang="ru-RU" sz="2600" dirty="0"/>
              <a:t>Неадаптивный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16246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2B7BD-6D49-9C67-F9C2-1B5F60360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Self-scheduling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8C964D4-277E-4B6A-24CF-B17C73FAD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177" y="3912967"/>
            <a:ext cx="1826811" cy="60893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BD2D0CB-AB94-0E01-AF8E-3CD12E661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199" y="2916865"/>
            <a:ext cx="8266992" cy="260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606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72B7BD-6D49-9C67-F9C2-1B5F60360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8162"/>
            <a:ext cx="7729728" cy="1188720"/>
          </a:xfrm>
        </p:spPr>
        <p:txBody>
          <a:bodyPr/>
          <a:lstStyle/>
          <a:p>
            <a:r>
              <a:rPr lang="en-US" dirty="0"/>
              <a:t>Fixed-size Chunking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47755AE-4C57-7443-8485-16CA198CAC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2895" y="3050993"/>
            <a:ext cx="5799079" cy="1942691"/>
          </a:xfr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C92788F3-E097-2DE0-6AD4-9AF2FADEC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2213830"/>
              </p:ext>
            </p:extLst>
          </p:nvPr>
        </p:nvGraphicFramePr>
        <p:xfrm>
          <a:off x="7109927" y="1912776"/>
          <a:ext cx="4419178" cy="3839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06">
                  <a:extLst>
                    <a:ext uri="{9D8B030D-6E8A-4147-A177-3AD203B41FA5}">
                      <a16:colId xmlns:a16="http://schemas.microsoft.com/office/drawing/2014/main" val="1335746891"/>
                    </a:ext>
                  </a:extLst>
                </a:gridCol>
                <a:gridCol w="2954272">
                  <a:extLst>
                    <a:ext uri="{9D8B030D-6E8A-4147-A177-3AD203B41FA5}">
                      <a16:colId xmlns:a16="http://schemas.microsoft.com/office/drawing/2014/main" val="3537752424"/>
                    </a:ext>
                  </a:extLst>
                </a:gridCol>
              </a:tblGrid>
              <a:tr h="548118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395615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устройств обработки (</a:t>
                      </a:r>
                      <a:r>
                        <a:rPr lang="en-US" dirty="0"/>
                        <a:t>processing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71893"/>
                  </a:ext>
                </a:extLst>
              </a:tr>
              <a:tr h="315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7968203"/>
                  </a:ext>
                </a:extLst>
              </a:tr>
              <a:tr h="315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«куска» </a:t>
                      </a:r>
                      <a:r>
                        <a:rPr lang="en-US" dirty="0"/>
                        <a:t>(chunk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117576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оставшихся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711397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Дисперсия количества выполнения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1560824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Накладные расходы на диспетчеризацию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467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959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897F6-4F14-A30F-810D-5D424D92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Guided Self-Scheduling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1D1C74A-2CD7-B70A-97BA-29E3D5CEA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2931" y="3299876"/>
            <a:ext cx="3268660" cy="1404713"/>
          </a:xfr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FE216CB-E088-07FE-E00B-5E7177FB5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709276"/>
              </p:ext>
            </p:extLst>
          </p:nvPr>
        </p:nvGraphicFramePr>
        <p:xfrm>
          <a:off x="6619891" y="2905213"/>
          <a:ext cx="4419178" cy="2194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06">
                  <a:extLst>
                    <a:ext uri="{9D8B030D-6E8A-4147-A177-3AD203B41FA5}">
                      <a16:colId xmlns:a16="http://schemas.microsoft.com/office/drawing/2014/main" val="288523598"/>
                    </a:ext>
                  </a:extLst>
                </a:gridCol>
                <a:gridCol w="2954272">
                  <a:extLst>
                    <a:ext uri="{9D8B030D-6E8A-4147-A177-3AD203B41FA5}">
                      <a16:colId xmlns:a16="http://schemas.microsoft.com/office/drawing/2014/main" val="2909910411"/>
                    </a:ext>
                  </a:extLst>
                </a:gridCol>
              </a:tblGrid>
              <a:tr h="548118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70333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устройств обработки (</a:t>
                      </a:r>
                      <a:r>
                        <a:rPr lang="en-US" dirty="0"/>
                        <a:t>processing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835425"/>
                  </a:ext>
                </a:extLst>
              </a:tr>
              <a:tr h="315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r>
                        <a:rPr lang="en-US" baseline="-250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«куска» </a:t>
                      </a:r>
                      <a:r>
                        <a:rPr lang="en-US" dirty="0"/>
                        <a:t>(chunk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size)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321630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оставшихся итераций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144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282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40B26-CEE7-C858-7210-D698A70F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Trapezoid Self-Scheduling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83F78BA-ADFD-8397-AA94-2EE9AB7B6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4211" y="2947073"/>
            <a:ext cx="3925068" cy="2679286"/>
          </a:xfrm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BA7F2E84-02E2-DFCA-4DCB-49F14029A2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07591"/>
              </p:ext>
            </p:extLst>
          </p:nvPr>
        </p:nvGraphicFramePr>
        <p:xfrm>
          <a:off x="6942723" y="3123617"/>
          <a:ext cx="4419178" cy="2650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906">
                  <a:extLst>
                    <a:ext uri="{9D8B030D-6E8A-4147-A177-3AD203B41FA5}">
                      <a16:colId xmlns:a16="http://schemas.microsoft.com/office/drawing/2014/main" val="1500167549"/>
                    </a:ext>
                  </a:extLst>
                </a:gridCol>
                <a:gridCol w="2954272">
                  <a:extLst>
                    <a:ext uri="{9D8B030D-6E8A-4147-A177-3AD203B41FA5}">
                      <a16:colId xmlns:a16="http://schemas.microsoft.com/office/drawing/2014/main" val="2259050976"/>
                    </a:ext>
                  </a:extLst>
                </a:gridCol>
              </a:tblGrid>
              <a:tr h="548118">
                <a:tc>
                  <a:txBody>
                    <a:bodyPr/>
                    <a:lstStyle/>
                    <a:p>
                      <a:r>
                        <a:rPr lang="ru-RU" dirty="0"/>
                        <a:t>Переменная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758701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Количество устройств обработки (</a:t>
                      </a:r>
                      <a:r>
                        <a:rPr lang="en-US" dirty="0"/>
                        <a:t>processing unit)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845820"/>
                  </a:ext>
                </a:extLst>
              </a:tr>
              <a:tr h="3153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первого </a:t>
                      </a:r>
                      <a:r>
                        <a:rPr lang="ru-RU" dirty="0" err="1"/>
                        <a:t>чанка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98483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последнего </a:t>
                      </a:r>
                      <a:r>
                        <a:rPr lang="ru-RU" dirty="0" err="1"/>
                        <a:t>чанка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466055"/>
                  </a:ext>
                </a:extLst>
              </a:tr>
              <a:tr h="54811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131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103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1D7B2C-751E-F021-1E23-C756B73B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типов диспетчеризации в </a:t>
            </a:r>
            <a:r>
              <a:rPr lang="en-US" dirty="0"/>
              <a:t>OpenMP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62A55F-C4C0-39B9-0E10-05AC58E1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/>
              <a:t>Static — static scheduling</a:t>
            </a:r>
          </a:p>
          <a:p>
            <a:pPr marL="0" indent="0" algn="ctr">
              <a:buNone/>
            </a:pPr>
            <a:r>
              <a:rPr lang="en-US" sz="2600" dirty="0"/>
              <a:t>Dynamic — Self-scheduling</a:t>
            </a:r>
          </a:p>
          <a:p>
            <a:pPr marL="0" indent="0" algn="ctr">
              <a:buNone/>
            </a:pPr>
            <a:r>
              <a:rPr lang="en-US" sz="2600" dirty="0"/>
              <a:t>Guided — Guided Self-scheduling</a:t>
            </a:r>
          </a:p>
          <a:p>
            <a:pPr marL="0" indent="0" algn="ctr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ru-RU" sz="2600" dirty="0"/>
              <a:t>Всё зависит от реализации!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371530070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90</TotalTime>
  <Words>164</Words>
  <Application>Microsoft Office PowerPoint</Application>
  <PresentationFormat>Широкоэкранный</PresentationFormat>
  <Paragraphs>66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Corbel</vt:lpstr>
      <vt:lpstr>Gill Sans MT</vt:lpstr>
      <vt:lpstr>Посылка</vt:lpstr>
      <vt:lpstr>OpenMP изнутри</vt:lpstr>
      <vt:lpstr>Используемые термины</vt:lpstr>
      <vt:lpstr>Static Scheduling</vt:lpstr>
      <vt:lpstr>Dynamic Scheduling</vt:lpstr>
      <vt:lpstr>Self-scheduling</vt:lpstr>
      <vt:lpstr>Fixed-size Chunking</vt:lpstr>
      <vt:lpstr>Guided Self-Scheduling</vt:lpstr>
      <vt:lpstr>Trapezoid Self-Scheduling</vt:lpstr>
      <vt:lpstr>Реализация типов диспетчеризации в OpenMP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OpenMP изнутри</dc:title>
  <dc:creator>Богдан Устюшин</dc:creator>
  <cp:lastModifiedBy>Богдан Устюшин</cp:lastModifiedBy>
  <cp:revision>2</cp:revision>
  <dcterms:created xsi:type="dcterms:W3CDTF">2024-04-18T06:03:46Z</dcterms:created>
  <dcterms:modified xsi:type="dcterms:W3CDTF">2024-04-18T07:34:37Z</dcterms:modified>
</cp:coreProperties>
</file>