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B902A8-C44F-4639-B7D6-047FFC4889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FE091A-836A-43E7-B6A5-F7672C7643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1A73CD4C-331F-48D3-B7C2-49062E00AFA2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ООП в Python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8288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подготовил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студент 451 группы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Устюшин Богдан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Множественное наследование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1782720" y="1134360"/>
            <a:ext cx="6675480" cy="412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Встроенные функции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1"/>
          <a:stretch/>
        </p:blipFill>
        <p:spPr>
          <a:xfrm>
            <a:off x="2514600" y="1600200"/>
            <a:ext cx="4951800" cy="327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Property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Пишем документацию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4018680" cy="3427920"/>
          </a:xfrm>
          <a:prstGeom prst="rect">
            <a:avLst/>
          </a:prstGeom>
          <a:ln w="0">
            <a:noFill/>
          </a:ln>
        </p:spPr>
      </p:pic>
      <p:pic>
        <p:nvPicPr>
          <p:cNvPr id="35" name="" descr=""/>
          <p:cNvPicPr/>
          <p:nvPr/>
        </p:nvPicPr>
        <p:blipFill>
          <a:blip r:embed="rId2"/>
          <a:srcRect l="0" t="0" r="54632" b="0"/>
          <a:stretch/>
        </p:blipFill>
        <p:spPr>
          <a:xfrm>
            <a:off x="5029200" y="2136600"/>
            <a:ext cx="4572000" cy="2664000"/>
          </a:xfrm>
          <a:prstGeom prst="rect">
            <a:avLst/>
          </a:prstGeom>
          <a:ln w="0">
            <a:noFill/>
          </a:ln>
        </p:spPr>
      </p:pic>
      <p:sp>
        <p:nvSpPr>
          <p:cNvPr id="36" name=""/>
          <p:cNvSpPr txBox="1"/>
          <p:nvPr/>
        </p:nvSpPr>
        <p:spPr>
          <a:xfrm>
            <a:off x="5486400" y="1679400"/>
            <a:ext cx="4343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Результат выполнения метода слева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2971800" y="1371600"/>
            <a:ext cx="4114800" cy="4114800"/>
          </a:xfrm>
          <a:prstGeom prst="rect">
            <a:avLst/>
          </a:prstGeom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29560" y="2286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Спасибо за внимание!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База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" name="" descr=""/>
          <p:cNvPicPr/>
          <p:nvPr/>
        </p:nvPicPr>
        <p:blipFill>
          <a:blip r:embed="rId1"/>
          <a:stretch/>
        </p:blipFill>
        <p:spPr>
          <a:xfrm>
            <a:off x="1055520" y="1371600"/>
            <a:ext cx="8088480" cy="302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Атрибуты класса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" name="" descr=""/>
          <p:cNvPicPr/>
          <p:nvPr/>
        </p:nvPicPr>
        <p:blipFill>
          <a:blip r:embed="rId1"/>
          <a:stretch/>
        </p:blipFill>
        <p:spPr>
          <a:xfrm>
            <a:off x="2057400" y="1371600"/>
            <a:ext cx="5943600" cy="36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400800" y="867960"/>
            <a:ext cx="330840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Ещё атрибуты класса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" name="" descr=""/>
          <p:cNvPicPr/>
          <p:nvPr/>
        </p:nvPicPr>
        <p:blipFill>
          <a:blip r:embed="rId1"/>
          <a:srcRect l="0" t="8104" r="0" b="0"/>
          <a:stretch/>
        </p:blipFill>
        <p:spPr>
          <a:xfrm>
            <a:off x="228600" y="276480"/>
            <a:ext cx="6292800" cy="5209920"/>
          </a:xfrm>
          <a:prstGeom prst="rect">
            <a:avLst/>
          </a:prstGeom>
          <a:ln w="0">
            <a:noFill/>
          </a:ln>
        </p:spPr>
      </p:pic>
      <p:sp>
        <p:nvSpPr>
          <p:cNvPr id="16" name=""/>
          <p:cNvSpPr txBox="1"/>
          <p:nvPr/>
        </p:nvSpPr>
        <p:spPr>
          <a:xfrm>
            <a:off x="6858000" y="3200400"/>
            <a:ext cx="25146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Важно!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Если поле класса изменяется через объект, то это поле «приватизируется» объектом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178720"/>
            <a:ext cx="32004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Методы </a:t>
            </a:r>
            <a:br>
              <a:rPr sz="4400"/>
            </a:b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класса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4343400" y="457200"/>
            <a:ext cx="4955760" cy="480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Инкапсуляция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" name="" descr=""/>
          <p:cNvPicPr/>
          <p:nvPr/>
        </p:nvPicPr>
        <p:blipFill>
          <a:blip r:embed="rId1"/>
          <a:stretch/>
        </p:blipFill>
        <p:spPr>
          <a:xfrm>
            <a:off x="1371600" y="1515600"/>
            <a:ext cx="7494840" cy="328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86400" y="2286000"/>
            <a:ext cx="43434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Наследование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457200" y="457200"/>
            <a:ext cx="5029200" cy="498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196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Полиморфизм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2668320" y="1143000"/>
            <a:ext cx="5104080" cy="391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5920" y="349920"/>
            <a:ext cx="43178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Абстрактные методы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" name="" descr=""/>
          <p:cNvPicPr/>
          <p:nvPr/>
        </p:nvPicPr>
        <p:blipFill>
          <a:blip r:embed="rId1"/>
          <a:srcRect l="0" t="0" r="8000" b="0"/>
          <a:stretch/>
        </p:blipFill>
        <p:spPr>
          <a:xfrm>
            <a:off x="4343760" y="685800"/>
            <a:ext cx="5257440" cy="4246920"/>
          </a:xfrm>
          <a:prstGeom prst="rect">
            <a:avLst/>
          </a:prstGeom>
          <a:ln w="0">
            <a:noFill/>
          </a:ln>
        </p:spPr>
      </p:pic>
      <p:sp>
        <p:nvSpPr>
          <p:cNvPr id="27" name=""/>
          <p:cNvSpPr txBox="1"/>
          <p:nvPr/>
        </p:nvSpPr>
        <p:spPr>
          <a:xfrm>
            <a:off x="228600" y="1867320"/>
            <a:ext cx="3886200" cy="316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Важно!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Абстрактные классы в Python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реализуются с помощью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библиотеки </a:t>
            </a:r>
            <a:r>
              <a:rPr b="0" lang="en-US" sz="1800" strike="noStrike" u="none">
                <a:solidFill>
                  <a:srgbClr val="158466"/>
                </a:solidFill>
                <a:uFillTx/>
                <a:latin typeface="Arial"/>
              </a:rPr>
              <a:t>«abc»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/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ABC — Abstract Base Classes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Импортируемый abstractmethod — декоратор абстрактного метода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/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А интерфейсов в Python нет :(</a:t>
            </a: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(по крайней мере, в базовой библиотеке)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LibreOffice/24.8.1.2$Linux_X86_64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2024-09-26T11:52:24Z</dcterms:created>
  <dc:creator/>
  <dc:description/>
  <dc:language>en-US</dc:language>
  <cp:lastModifiedBy/>
  <dcterms:modified xsi:type="dcterms:W3CDTF">2024-09-26T13:14:58Z</dcterms:modified>
  <cp:revision>3</cp:revision>
  <dc:subject/>
  <dc:title/>
</cp:coreProperties>
</file>