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8C399B-9AD6-430A-A9A5-65F9B1BC6F3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0BFE62-EF2D-42E4-9D47-4054820A5DF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5C08A30E-25CD-4B2A-984A-ECA61ED65827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1109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000" strike="noStrike" u="none">
                <a:solidFill>
                  <a:srgbClr val="000000"/>
                </a:solidFill>
                <a:uFillTx/>
                <a:latin typeface="Arial"/>
              </a:rPr>
              <a:t>СОЗДАНИЕ API WEB-ПРИЛОЖЕНИЯ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2743200"/>
            <a:ext cx="9071640" cy="227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Устюшин Богдан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451 группа</a:t>
            </a:r>
            <a:br>
              <a:rPr sz="3200"/>
            </a:br>
            <a:br>
              <a:rPr sz="3200"/>
            </a:b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buNone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Саратов 2024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Спасибо за внимание!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Актуальность и мотивировка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Мусор на улицах негативно влияет на здоровье людей и экосистемы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Утилизация усложняется нехваткой ресурсов и низкой осведомлённостью населения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Мобильные приложения могут улучшить взаимодействие граждан и служб, ускоряя процесс уборки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Приложение позволит сообщать о мусоре, помогать службам реагировать быстрее и создавать сообщество, заботящееся о чистоте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Постановка задачи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9144000" cy="205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Рассмотреть используемые технологии, описать преимущества выбранного стека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Описать архитектуру и структуру построенной информационной системы, backend- и database-сервисов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Реализовать это с помощью выбранных инструментов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Используемые технологии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FastAPI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PostgreSQL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Alembic и sqlalchemy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Docker и docker-compose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Font typeface="OpenSymbol"/>
              <a:buAutoNum type="arabicPeriod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Postman и Dbeaver в качестве вспомогательных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Реализация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457200" y="1172520"/>
            <a:ext cx="9285120" cy="385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Реализация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3125160" y="1371600"/>
            <a:ext cx="3732840" cy="380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Результаты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1818000" y="1371600"/>
            <a:ext cx="641160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00960" y="2286000"/>
            <a:ext cx="54140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Результаты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6629400" y="369360"/>
            <a:ext cx="2743200" cy="488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452520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Использованные источники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" name="" descr=""/>
          <p:cNvPicPr/>
          <p:nvPr/>
        </p:nvPicPr>
        <p:blipFill>
          <a:blip r:embed="rId1"/>
          <a:stretch/>
        </p:blipFill>
        <p:spPr>
          <a:xfrm>
            <a:off x="5637240" y="228600"/>
            <a:ext cx="3963960" cy="5212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LibreOffice/24.8.2.1$Linux_X86_64 LibreOffice_project/480$Build-1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2024-10-21T04:15:14Z</dcterms:created>
  <dc:creator/>
  <dc:description/>
  <dc:language>en-US</dc:language>
  <cp:lastModifiedBy/>
  <dcterms:modified xsi:type="dcterms:W3CDTF">2024-10-21T04:34:58Z</dcterms:modified>
  <cp:revision>4</cp:revision>
  <dc:subject/>
  <dc:title/>
</cp:coreProperties>
</file>