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A911B0-29B6-47FF-84CC-0BA5EE4247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1C9AB4-3D86-4D59-9989-75A96AA8E0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0ED011-30B6-489A-B730-5E0854E2BAF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8F6A46-9C5A-4BF2-9F0F-4DD2F12720C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uvicorn/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11096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РАЗРАБОТКА API WEB-ПРИЛОЖЕНИЯ ДЛЯ ОРГАНИЗАЦИИ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ПРОЦЕССА УБОРКИ МУСОРА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2743200"/>
            <a:ext cx="9070560" cy="22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Устюшин Богдан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351 группа</a:t>
            </a:r>
            <a:br>
              <a:rPr sz="3200"/>
            </a:b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Саратов 2024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Спасибо за внимание!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Актуальность и мотивировка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Мусор на улицах негативно влияет на здоровье людей и экосистемы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Утилизация усложняется нехваткой ресурсов и низкой осведомлённостью населения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Мобильные приложения могут улучшить взаимодействие граждан и служб, ускоряя процесс уборки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Приложение позволит сообщать о мусоре, помогать службам реагировать быстрее и создавать сообщество, заботящееся о чистоте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Постановка задачи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9142920" cy="20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Рассмотреть используемые технологии, описать преимущества выбранного стека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Описать архитектуру и структуру построенной информационной системы, backend- и database-сервисов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Реализовать это с помощью выбранных инструментов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Используемые технологии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FastAPI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PostgreSQL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Alembic и sqlalchemy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Docker и docker-compose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Postman и Dbeaver в качестве вспомогательных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Реализация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457200" y="1172520"/>
            <a:ext cx="9284040" cy="385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Реализация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" name="" descr=""/>
          <p:cNvPicPr/>
          <p:nvPr/>
        </p:nvPicPr>
        <p:blipFill>
          <a:blip r:embed="rId1"/>
          <a:stretch/>
        </p:blipFill>
        <p:spPr>
          <a:xfrm>
            <a:off x="3125160" y="1371600"/>
            <a:ext cx="3731760" cy="380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Результаты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1"/>
          <a:stretch/>
        </p:blipFill>
        <p:spPr>
          <a:xfrm>
            <a:off x="1818000" y="1371600"/>
            <a:ext cx="6410520" cy="328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30480" y="685800"/>
            <a:ext cx="54129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Перспективы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457200" y="2057400"/>
            <a:ext cx="8915040" cy="207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1. Создание мобильного и десктопного веб-клиентов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2. Интеграцию с внешними сервисами (например, YandexMaps для обозначения на карте событий)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3. Возможность расширения на другие города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Использованные источники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457200" y="1143000"/>
            <a:ext cx="914364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Ramirez, S. Fastapi: Modern, fast (high-performance), web framework for building apis with python 3.7+ based on standard python type hints [Электронный ресурс]. — URL: https://fastapi.tiangolo.com/. — (Дата обращения 15.09.2024) Загл. с экр. Яз. англ.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Christie, T. Uvicorn: The lightning-fast asgi server implementation, using ‘uvloop‘ and ‘httptools‘ [Электронный ресурс]. — </a:t>
            </a:r>
            <a:r>
              <a:rPr b="0" lang="en-US" sz="1300" spc="-1" strike="noStrike" u="sng">
                <a:solidFill>
                  <a:srgbClr val="0000ee"/>
                </a:solidFill>
                <a:uFillTx/>
                <a:latin typeface="Arial"/>
                <a:ea typeface="DejaVu Sans"/>
                <a:hlinkClick r:id="rId1"/>
              </a:rPr>
              <a:t>https://www.uvicorn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.org/. — (Дата обращения 15.09.2024) Загл. с экр. Яз. Англ.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Bayer, M. Alembic: A database migrations tool for sqlalchemy [Электронный ресурс]. — https://alembic.sqlalchemy.org/. — (Дата обращения 26.09.2024) Загл. с экр. Яз. англ.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Bayer, M. Sqlalchemy documentation [Электронный ресурс]. — URL: https://docs.sqlalchemy.org/. — (Дата обращения 17.09.2024) Загл. с экр. Яз. англ.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Group, P. G. D. Postgresql documentation [Электронный ресурс]. — https://www.postgresql.org/docs/. — (Дата обращения 18.09.2024) Загл. с экр.Яз. англ.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Frazelle, J. Docker: Up and Running / J. Frazelle. — O’Reilly Media, 2015.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Labs, P. Postman api platform [Электронный ресурс]. — URL: https://www.postman.com/. — (Дата обращения 17.10.2024) Загл. с экр. Яз. англ.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Community, D. Dbeaver: Universal database tool [Электронный ресурс]. — URL: https://dbeaver.io/. — (Дата обращения 25.09.2024) Загл. с экр. Яз. англ.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Richardson, L. RESTful Web APIs / L. Richardson, M. Amundsen, S. Ruby. — O’Reilly Media, 2013.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Auth0,. Json web tokens (jwt): Introduction [Электронный ресурс]. — https://jwt.io/introduction/. — (Дата обращения 29.09.2024) Загл. с экр. Яз. англ.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Parecki, A. OAuth 2.0 Simplified / A. Parecki. — O’Reilly Media, 2017.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2024-10-21T04:15:14Z</dcterms:created>
  <dc:creator/>
  <dc:description/>
  <dc:language>en-US</dc:language>
  <cp:lastModifiedBy/>
  <dcterms:modified xsi:type="dcterms:W3CDTF">2024-10-22T09:33:43Z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