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5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62" r:id="rId7"/>
    <p:sldId id="264" r:id="rId8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Ssi+Fjr/DhccIDvwz5kvNi82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2262" y="-840"/>
      </p:cViewPr>
      <p:guideLst>
        <p:guide orient="horz" pos="2183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7107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145" name="Google Shape;1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efebea75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4efebea7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efebea75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4efebea7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Capstone Project Student’s Guide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2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0" name="Google Shape;120;p24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4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Time Slide">
  <p:cSld name="Break Tim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988200" y="4327275"/>
            <a:ext cx="15084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966725" y="4204125"/>
            <a:ext cx="95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3EB0"/>
                </a:solidFill>
              </a:rPr>
              <a:t>2022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 smtClean="0"/>
              <a:t>Smart Parking</a:t>
            </a:r>
            <a:endParaRPr dirty="0"/>
          </a:p>
        </p:txBody>
      </p:sp>
      <p:sp>
        <p:nvSpPr>
          <p:cNvPr id="139" name="Google Shape;139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E</a:t>
            </a:r>
            <a:r>
              <a:rPr lang="en-US" sz="2000" dirty="0" err="1" smtClean="0">
                <a:solidFill>
                  <a:schemeClr val="dk1"/>
                </a:solidFill>
              </a:rPr>
              <a:t>quipe</a:t>
            </a:r>
            <a:r>
              <a:rPr lang="en-US" sz="2000" dirty="0" smtClean="0">
                <a:solidFill>
                  <a:schemeClr val="dk1"/>
                </a:solidFill>
              </a:rPr>
              <a:t> BCM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967400" y="4192050"/>
            <a:ext cx="12171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945925" y="4068900"/>
            <a:ext cx="95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193EB0"/>
                </a:solidFill>
              </a:rPr>
              <a:t>2022</a:t>
            </a:r>
            <a:endParaRPr sz="24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</a:rPr>
              <a:t>Smart Parking</a:t>
            </a:r>
          </a:p>
        </p:txBody>
      </p:sp>
      <p:grpSp>
        <p:nvGrpSpPr>
          <p:cNvPr id="148" name="Google Shape;148;p3"/>
          <p:cNvGrpSpPr/>
          <p:nvPr/>
        </p:nvGrpSpPr>
        <p:grpSpPr>
          <a:xfrm>
            <a:off x="528795" y="1745972"/>
            <a:ext cx="4379913" cy="924594"/>
            <a:chOff x="4181256" y="3224809"/>
            <a:chExt cx="4379913" cy="924594"/>
          </a:xfrm>
        </p:grpSpPr>
        <p:sp>
          <p:nvSpPr>
            <p:cNvPr id="149" name="Google Shape;149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1.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Introdução</a:t>
              </a: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sz="1400" dirty="0" err="1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Demanda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</a:t>
              </a: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Problemas</a:t>
              </a:r>
              <a:endParaRPr dirty="0"/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528795" y="3120685"/>
            <a:ext cx="4379913" cy="1216982"/>
            <a:chOff x="4181256" y="3224809"/>
            <a:chExt cx="4379913" cy="1216982"/>
          </a:xfrm>
        </p:grpSpPr>
        <p:sp>
          <p:nvSpPr>
            <p:cNvPr id="153" name="Google Shape;153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2.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Ideia</a:t>
              </a: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n-US" dirty="0" err="1" smtClean="0">
                  <a:solidFill>
                    <a:srgbClr val="193EB0"/>
                  </a:solidFill>
                </a:rPr>
                <a:t>Automação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n-US" dirty="0" smtClean="0">
                  <a:solidFill>
                    <a:srgbClr val="A5A5A5"/>
                  </a:solidFill>
                </a:rPr>
                <a:t>ANPR (</a:t>
              </a:r>
              <a:r>
                <a:rPr lang="en-US" dirty="0" err="1" smtClean="0">
                  <a:solidFill>
                    <a:srgbClr val="A5A5A5"/>
                  </a:solidFill>
                </a:rPr>
                <a:t>Reconhecimento</a:t>
              </a:r>
              <a:r>
                <a:rPr lang="en-US" dirty="0" smtClean="0">
                  <a:solidFill>
                    <a:srgbClr val="A5A5A5"/>
                  </a:solidFill>
                </a:rPr>
                <a:t> de </a:t>
              </a:r>
              <a:r>
                <a:rPr lang="en-US" dirty="0" err="1" smtClean="0">
                  <a:solidFill>
                    <a:srgbClr val="A5A5A5"/>
                  </a:solidFill>
                </a:rPr>
                <a:t>Placas</a:t>
              </a:r>
              <a:r>
                <a:rPr lang="en-US" dirty="0" smtClean="0">
                  <a:solidFill>
                    <a:srgbClr val="A5A5A5"/>
                  </a:solidFill>
                </a:rPr>
                <a:t>)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</a:t>
              </a:r>
              <a:r>
                <a:rPr lang="en-US" dirty="0" err="1" smtClean="0">
                  <a:solidFill>
                    <a:schemeClr val="accent3"/>
                  </a:solidFill>
                </a:rPr>
                <a:t>Monitoramento</a:t>
              </a:r>
              <a:r>
                <a:rPr lang="en-US" dirty="0">
                  <a:solidFill>
                    <a:schemeClr val="accent3"/>
                  </a:solidFill>
                </a:rPr>
                <a:t> </a:t>
              </a:r>
              <a:r>
                <a:rPr lang="en-US" dirty="0" smtClean="0">
                  <a:solidFill>
                    <a:schemeClr val="accent3"/>
                  </a:solidFill>
                </a:rPr>
                <a:t>de </a:t>
              </a:r>
              <a:r>
                <a:rPr lang="en-US" dirty="0" err="1" smtClean="0">
                  <a:solidFill>
                    <a:schemeClr val="accent3"/>
                  </a:solidFill>
                </a:rPr>
                <a:t>vagas</a:t>
              </a:r>
              <a:endParaRPr dirty="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157" name="Google Shape;157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UNIDADE</a:t>
              </a: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3. </a:t>
              </a:r>
              <a:r>
                <a:rPr lang="en-US" sz="1800" dirty="0" err="1" smtClean="0">
                  <a:solidFill>
                    <a:srgbClr val="3F3F3F"/>
                  </a:solidFill>
                </a:rPr>
                <a:t>Conclusão</a:t>
              </a: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 dirty="0" err="1" smtClean="0">
                  <a:solidFill>
                    <a:srgbClr val="193EB0"/>
                  </a:solidFill>
                </a:rPr>
                <a:t>Efeitos</a:t>
              </a:r>
              <a:r>
                <a:rPr lang="en-US" sz="1400" dirty="0" smtClean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193EB0"/>
                  </a:solidFill>
                </a:rPr>
                <a:t>em</a:t>
              </a:r>
              <a:r>
                <a:rPr lang="en-US" dirty="0" smtClean="0">
                  <a:solidFill>
                    <a:srgbClr val="193EB0"/>
                  </a:solidFill>
                </a:rPr>
                <a:t> um </a:t>
              </a:r>
              <a:r>
                <a:rPr lang="en-US" dirty="0" err="1" smtClean="0">
                  <a:solidFill>
                    <a:srgbClr val="193EB0"/>
                  </a:solidFill>
                </a:rPr>
                <a:t>estacionamento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Possíveis</a:t>
              </a: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aprimoramentos</a:t>
              </a:r>
              <a:endParaRPr lang="en-US" sz="1400" dirty="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 smtClean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3.3. </a:t>
              </a:r>
              <a:r>
                <a:rPr lang="en-US" dirty="0" err="1" smtClean="0">
                  <a:solidFill>
                    <a:schemeClr val="accent3"/>
                  </a:solidFill>
                </a:rPr>
                <a:t>Ideias</a:t>
              </a:r>
              <a:r>
                <a:rPr lang="en-US" dirty="0" smtClean="0">
                  <a:solidFill>
                    <a:schemeClr val="accent3"/>
                  </a:solidFill>
                </a:rPr>
                <a:t> </a:t>
              </a:r>
              <a:r>
                <a:rPr lang="en-US" dirty="0" err="1" smtClean="0">
                  <a:solidFill>
                    <a:schemeClr val="accent3"/>
                  </a:solidFill>
                </a:rPr>
                <a:t>futuras</a:t>
              </a:r>
              <a:endParaRPr dirty="0"/>
            </a:p>
          </p:txBody>
        </p:sp>
      </p:grpSp>
      <p:sp>
        <p:nvSpPr>
          <p:cNvPr id="161" name="Google Shape;161;p3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5869025" y="6414775"/>
            <a:ext cx="346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</a:rPr>
              <a:t>Nome do Projeto</a:t>
            </a:r>
            <a:endParaRPr sz="9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efebea750_0_44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4efebea750_0_44"/>
          <p:cNvSpPr txBox="1"/>
          <p:nvPr/>
        </p:nvSpPr>
        <p:spPr>
          <a:xfrm>
            <a:off x="5869025" y="6414775"/>
            <a:ext cx="346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</a:rPr>
              <a:t>Nome do Projeto</a:t>
            </a:r>
            <a:endParaRPr sz="900"/>
          </a:p>
        </p:txBody>
      </p:sp>
      <p:sp>
        <p:nvSpPr>
          <p:cNvPr id="189" name="Google Shape;189;g14efebea750_0_44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 err="1">
                <a:solidFill>
                  <a:schemeClr val="lt1"/>
                </a:solidFill>
              </a:rPr>
              <a:t>Fotos</a:t>
            </a:r>
            <a:r>
              <a:rPr lang="en-US" sz="2800" dirty="0">
                <a:solidFill>
                  <a:schemeClr val="lt1"/>
                </a:solidFill>
              </a:rPr>
              <a:t> do </a:t>
            </a:r>
            <a:r>
              <a:rPr lang="en-US" sz="2800" dirty="0" err="1">
                <a:solidFill>
                  <a:schemeClr val="lt1"/>
                </a:solidFill>
              </a:rPr>
              <a:t>Projeto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efebea750_0_14"/>
          <p:cNvSpPr/>
          <p:nvPr/>
        </p:nvSpPr>
        <p:spPr>
          <a:xfrm>
            <a:off x="3151850" y="6460975"/>
            <a:ext cx="61788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4efebea750_0_14"/>
          <p:cNvSpPr txBox="1"/>
          <p:nvPr/>
        </p:nvSpPr>
        <p:spPr>
          <a:xfrm>
            <a:off x="5869025" y="6414775"/>
            <a:ext cx="346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</a:rPr>
              <a:t>Nome do Projeto</a:t>
            </a:r>
            <a:endParaRPr sz="900"/>
          </a:p>
        </p:txBody>
      </p:sp>
      <p:sp>
        <p:nvSpPr>
          <p:cNvPr id="196" name="Google Shape;196;g14efebea750_0_14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Fotos da Equipe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efebea750_0_1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b="1" dirty="0" err="1" smtClean="0"/>
              <a:t>Equipe</a:t>
            </a:r>
            <a:r>
              <a:rPr lang="en-US" b="1" dirty="0" smtClean="0"/>
              <a:t> BCM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Cesar Costa da Silva</a:t>
            </a:r>
            <a:br>
              <a:rPr lang="en-US" sz="2400" dirty="0" smtClean="0"/>
            </a:br>
            <a:r>
              <a:rPr lang="en-US" sz="2400" dirty="0" smtClean="0"/>
              <a:t>Beatriz </a:t>
            </a:r>
            <a:r>
              <a:rPr lang="en-US" sz="2400" dirty="0" err="1" smtClean="0"/>
              <a:t>Bardela</a:t>
            </a:r>
            <a:r>
              <a:rPr lang="en-US" sz="2400" dirty="0" smtClean="0"/>
              <a:t> dos Santos</a:t>
            </a:r>
            <a:br>
              <a:rPr lang="en-US" sz="2400" dirty="0" smtClean="0"/>
            </a:br>
            <a:r>
              <a:rPr lang="en-US" sz="2400" dirty="0" err="1" smtClean="0"/>
              <a:t>Matheus</a:t>
            </a:r>
            <a:r>
              <a:rPr lang="en-US" sz="2400" dirty="0" smtClean="0"/>
              <a:t> Oliveira </a:t>
            </a:r>
            <a:r>
              <a:rPr lang="en-US" sz="2400" dirty="0" err="1" smtClean="0"/>
              <a:t>Graciano</a:t>
            </a:r>
            <a:endParaRPr sz="2400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0269" y="3220815"/>
            <a:ext cx="5579695" cy="305258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Custom</PresentationFormat>
  <Paragraphs>25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SIC_Template_AI</vt:lpstr>
      <vt:lpstr>Office Theme</vt:lpstr>
      <vt:lpstr>Samsung Innovation Campus</vt:lpstr>
      <vt:lpstr>PowerPoint Presentation</vt:lpstr>
      <vt:lpstr>PowerPoint Presentation</vt:lpstr>
      <vt:lpstr>PowerPoint Presentation</vt:lpstr>
      <vt:lpstr>Equipe BCM Cesar Costa da Silva Beatriz Bardela dos Santos Matheus Oliveira Graciano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Innovation Campus</dc:title>
  <dc:creator>Soon Yong Chang</dc:creator>
  <cp:lastModifiedBy>Cesar</cp:lastModifiedBy>
  <cp:revision>3</cp:revision>
  <dcterms:created xsi:type="dcterms:W3CDTF">2019-07-06T14:12:49Z</dcterms:created>
  <dcterms:modified xsi:type="dcterms:W3CDTF">2022-11-28T20:15:03Z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