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71" r:id="rId6"/>
    <p:sldId id="273" r:id="rId7"/>
    <p:sldId id="257" r:id="rId8"/>
    <p:sldId id="276" r:id="rId9"/>
    <p:sldId id="277" r:id="rId10"/>
    <p:sldId id="278" r:id="rId11"/>
  </p:sldIdLst>
  <p:sldSz cx="12188825"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4" autoAdjust="0"/>
    <p:restoredTop sz="94660"/>
  </p:normalViewPr>
  <p:slideViewPr>
    <p:cSldViewPr>
      <p:cViewPr varScale="1">
        <p:scale>
          <a:sx n="115" d="100"/>
          <a:sy n="115" d="100"/>
        </p:scale>
        <p:origin x="426" y="114"/>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716C4FFE-C865-4BD2-B168-432B83AE99C9}" type="datetime1">
              <a:rPr lang="de-DE" smtClean="0"/>
              <a:t>21.06.2018</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34A4844B-5D5D-4D8E-9E71-6B297DF4019B}" type="slidenum">
              <a:rPr lang="de-DE" smtClean="0"/>
              <a:pPr algn="r" rtl="0"/>
              <a:t>‹Nr.›</a:t>
            </a:fld>
            <a:endParaRPr lang="de-DE" dirty="0"/>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9A94F9C-7D1D-4139-993D-D6CC49F7E065}" type="datetime1">
              <a:rPr lang="de-DE" smtClean="0"/>
              <a:pPr/>
              <a:t>21.06.2018</a:t>
            </a:fld>
            <a:endParaRPr lang="de-DE" dirty="0"/>
          </a:p>
        </p:txBody>
      </p:sp>
      <p:sp>
        <p:nvSpPr>
          <p:cNvPr id="4" name="Folienbildplatzhalt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de-DE" dirty="0" smtClean="0"/>
              <a:t>Textmasterformat bearbeiten</a:t>
            </a:r>
          </a:p>
          <a:p>
            <a:pPr lvl="1" rtl="0"/>
            <a:r>
              <a:rPr lang="de-DE" dirty="0" smtClean="0"/>
              <a:t>Zweite Ebene</a:t>
            </a:r>
          </a:p>
          <a:p>
            <a:pPr lvl="2" rtl="0"/>
            <a:r>
              <a:rPr lang="de-DE" dirty="0" smtClean="0"/>
              <a:t>Dritte Ebene</a:t>
            </a:r>
          </a:p>
          <a:p>
            <a:pPr lvl="3" rtl="0"/>
            <a:r>
              <a:rPr lang="de-DE" dirty="0" smtClean="0"/>
              <a:t>Vierte Ebene</a:t>
            </a:r>
          </a:p>
          <a:p>
            <a:pPr lvl="4" rtl="0"/>
            <a:r>
              <a:rPr lang="de-DE" dirty="0" smtClean="0"/>
              <a:t>Fünfte Ebene</a:t>
            </a:r>
            <a:endParaRPr lang="de-DE"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8DE0FDE7-FE71-46E3-9512-437B13AD5F46}" type="slidenum">
              <a:rPr lang="de-DE" smtClean="0"/>
              <a:pPr/>
              <a:t>‹Nr.›</a:t>
            </a:fld>
            <a:endParaRPr lang="de-DE" dirty="0"/>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1</a:t>
            </a:fld>
            <a:endParaRPr lang="de-DE" dirty="0"/>
          </a:p>
        </p:txBody>
      </p:sp>
    </p:spTree>
    <p:extLst>
      <p:ext uri="{BB962C8B-B14F-4D97-AF65-F5344CB8AC3E}">
        <p14:creationId xmlns:p14="http://schemas.microsoft.com/office/powerpoint/2010/main" val="85321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2</a:t>
            </a:fld>
            <a:endParaRPr lang="de-DE" dirty="0"/>
          </a:p>
        </p:txBody>
      </p:sp>
    </p:spTree>
    <p:extLst>
      <p:ext uri="{BB962C8B-B14F-4D97-AF65-F5344CB8AC3E}">
        <p14:creationId xmlns:p14="http://schemas.microsoft.com/office/powerpoint/2010/main" val="176547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3</a:t>
            </a:fld>
            <a:endParaRPr lang="de-DE" dirty="0"/>
          </a:p>
        </p:txBody>
      </p:sp>
    </p:spTree>
    <p:extLst>
      <p:ext uri="{BB962C8B-B14F-4D97-AF65-F5344CB8AC3E}">
        <p14:creationId xmlns:p14="http://schemas.microsoft.com/office/powerpoint/2010/main" val="221220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4</a:t>
            </a:fld>
            <a:endParaRPr lang="de-DE" dirty="0"/>
          </a:p>
        </p:txBody>
      </p:sp>
    </p:spTree>
    <p:extLst>
      <p:ext uri="{BB962C8B-B14F-4D97-AF65-F5344CB8AC3E}">
        <p14:creationId xmlns:p14="http://schemas.microsoft.com/office/powerpoint/2010/main" val="195794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5</a:t>
            </a:fld>
            <a:endParaRPr lang="de-DE" dirty="0"/>
          </a:p>
        </p:txBody>
      </p:sp>
    </p:spTree>
    <p:extLst>
      <p:ext uri="{BB962C8B-B14F-4D97-AF65-F5344CB8AC3E}">
        <p14:creationId xmlns:p14="http://schemas.microsoft.com/office/powerpoint/2010/main" val="1416433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6</a:t>
            </a:fld>
            <a:endParaRPr lang="de-DE" dirty="0"/>
          </a:p>
        </p:txBody>
      </p:sp>
    </p:spTree>
    <p:extLst>
      <p:ext uri="{BB962C8B-B14F-4D97-AF65-F5344CB8AC3E}">
        <p14:creationId xmlns:p14="http://schemas.microsoft.com/office/powerpoint/2010/main" val="2302043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DE0FDE7-FE71-46E3-9512-437B13AD5F46}" type="slidenum">
              <a:rPr lang="de-DE" smtClean="0"/>
              <a:pPr/>
              <a:t>7</a:t>
            </a:fld>
            <a:endParaRPr lang="de-DE" dirty="0"/>
          </a:p>
        </p:txBody>
      </p:sp>
    </p:spTree>
    <p:extLst>
      <p:ext uri="{BB962C8B-B14F-4D97-AF65-F5344CB8AC3E}">
        <p14:creationId xmlns:p14="http://schemas.microsoft.com/office/powerpoint/2010/main" val="249224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74812" y="1524000"/>
            <a:ext cx="8839201" cy="3200400"/>
          </a:xfrm>
        </p:spPr>
        <p:txBody>
          <a:bodyPr rtlCol="0">
            <a:noAutofit/>
          </a:bodyPr>
          <a:lstStyle>
            <a:lvl1pPr algn="l" rtl="0">
              <a:defRPr sz="5400"/>
            </a:lvl1pPr>
          </a:lstStyle>
          <a:p>
            <a:pPr rtl="0"/>
            <a:r>
              <a:rPr lang="de-DE" smtClean="0"/>
              <a:t>Titelmasterformat durch Klicken bearbeiten</a:t>
            </a:r>
            <a:endParaRPr lang="de-DE" dirty="0"/>
          </a:p>
        </p:txBody>
      </p:sp>
      <p:sp>
        <p:nvSpPr>
          <p:cNvPr id="3" name="Untertitel 2"/>
          <p:cNvSpPr>
            <a:spLocks noGrp="1"/>
          </p:cNvSpPr>
          <p:nvPr>
            <p:ph type="subTitle" idx="1"/>
          </p:nvPr>
        </p:nvSpPr>
        <p:spPr>
          <a:xfrm>
            <a:off x="1674813" y="4876800"/>
            <a:ext cx="7515943" cy="990600"/>
          </a:xfrm>
        </p:spPr>
        <p:txBody>
          <a:bodyPr lIns="91440" rtlCol="0">
            <a:normAutofit/>
          </a:bodyPr>
          <a:lstStyle>
            <a:lvl1pPr marL="0" indent="0" algn="l" rtl="0">
              <a:spcBef>
                <a:spcPts val="0"/>
              </a:spcBef>
              <a:buNone/>
              <a:defRPr sz="2000" cap="all" spc="250" baseline="0">
                <a:solidFill>
                  <a:schemeClr val="bg2">
                    <a:lumMod val="75000"/>
                  </a:schemeClr>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de-DE" smtClean="0"/>
              <a:t>Formatvorlage des Untertitelmasters durch Klicken bearbeiten</a:t>
            </a:r>
            <a:endParaRPr lang="de-DE" dirty="0"/>
          </a:p>
        </p:txBody>
      </p:sp>
    </p:spTree>
    <p:extLst>
      <p:ext uri="{BB962C8B-B14F-4D97-AF65-F5344CB8AC3E}">
        <p14:creationId xmlns:p14="http://schemas.microsoft.com/office/powerpoint/2010/main" val="1988707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reitbild mit Beschriftung">
    <p:spTree>
      <p:nvGrpSpPr>
        <p:cNvPr id="1" name=""/>
        <p:cNvGrpSpPr/>
        <p:nvPr/>
      </p:nvGrpSpPr>
      <p:grpSpPr>
        <a:xfrm>
          <a:off x="0" y="0"/>
          <a:ext cx="0" cy="0"/>
          <a:chOff x="0" y="0"/>
          <a:chExt cx="0" cy="0"/>
        </a:xfrm>
      </p:grpSpPr>
      <p:sp>
        <p:nvSpPr>
          <p:cNvPr id="10" name="Rechteck 9"/>
          <p:cNvSpPr/>
          <p:nvPr/>
        </p:nvSpPr>
        <p:spPr>
          <a:xfrm>
            <a:off x="5393372" y="0"/>
            <a:ext cx="67954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1" name="Rechteck 10"/>
          <p:cNvSpPr/>
          <p:nvPr/>
        </p:nvSpPr>
        <p:spPr>
          <a:xfrm>
            <a:off x="5484812" y="0"/>
            <a:ext cx="6704012"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608013" y="685800"/>
            <a:ext cx="4267200" cy="3886200"/>
          </a:xfrm>
        </p:spPr>
        <p:txBody>
          <a:bodyPr rtlCol="0" anchor="b">
            <a:noAutofit/>
          </a:bodyPr>
          <a:lstStyle>
            <a:lvl1pPr algn="l" rtl="0">
              <a:defRPr sz="4000" b="0"/>
            </a:lvl1pPr>
          </a:lstStyle>
          <a:p>
            <a:pPr rtl="0"/>
            <a:r>
              <a:rPr lang="de-DE" smtClean="0"/>
              <a:t>Titelmasterformat durch Klicken bearbeiten</a:t>
            </a:r>
            <a:endParaRPr lang="de-DE" dirty="0"/>
          </a:p>
        </p:txBody>
      </p:sp>
      <p:sp>
        <p:nvSpPr>
          <p:cNvPr id="4" name="Textplatzhalter 3"/>
          <p:cNvSpPr>
            <a:spLocks noGrp="1"/>
          </p:cNvSpPr>
          <p:nvPr>
            <p:ph type="body" sz="half" idx="2"/>
          </p:nvPr>
        </p:nvSpPr>
        <p:spPr>
          <a:xfrm>
            <a:off x="608013" y="4724400"/>
            <a:ext cx="4267200" cy="1447800"/>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smtClean="0"/>
              <a:t>Formatvorlagen des Textmasters bearbeiten</a:t>
            </a:r>
          </a:p>
        </p:txBody>
      </p:sp>
      <p:sp>
        <p:nvSpPr>
          <p:cNvPr id="3" name="Bildplatzhalter 2" descr="Leerer Platzhalter zum Hinzufügen eines Bilds. Klicken Sie auf den Platzhalter, und wählen Sie das hinzuzufügende Bild aus.&#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smtClean="0"/>
              <a:t>Bild durch Klicken auf Symbol hinzufügen</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28E70DB9-FBBA-4D03-A020-B2B58071FE68}" type="datetime1">
              <a:rPr lang="de-DE" smtClean="0"/>
              <a:pPr/>
              <a:t>21.06.2018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139536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3" name="Vertikaler Textplatzhalter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EC0DD58F-424F-4653-B52B-61C87E16F224}" type="datetime1">
              <a:rPr lang="de-DE" smtClean="0"/>
              <a:pPr/>
              <a:t>21.06.2018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14899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9675812" y="685801"/>
            <a:ext cx="1219201" cy="5486400"/>
          </a:xfrm>
        </p:spPr>
        <p:txBody>
          <a:bodyPr vert="eaVert" rtlCol="0"/>
          <a:lstStyle/>
          <a:p>
            <a:pPr rtl="0"/>
            <a:r>
              <a:rPr lang="de-DE" smtClean="0"/>
              <a:t>Titelmasterformat durch Klicken bearbeiten</a:t>
            </a:r>
            <a:endParaRPr lang="de-DE" dirty="0"/>
          </a:p>
        </p:txBody>
      </p:sp>
      <p:sp>
        <p:nvSpPr>
          <p:cNvPr id="3" name="Vertikaler Textplatzhalter 2"/>
          <p:cNvSpPr>
            <a:spLocks noGrp="1"/>
          </p:cNvSpPr>
          <p:nvPr>
            <p:ph type="body" orient="vert" idx="1"/>
          </p:nvPr>
        </p:nvSpPr>
        <p:spPr>
          <a:xfrm>
            <a:off x="1293813" y="685800"/>
            <a:ext cx="8153399" cy="5486400"/>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551894ED-45BA-4B4C-824D-56E43E53637C}" type="datetime1">
              <a:rPr lang="de-DE" smtClean="0"/>
              <a:pPr/>
              <a:t>21.06.2018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12720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3" name="Inhaltsplatzhalter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E4E81888-0CA3-4C8A-A5CC-B28C3C0C4366}" type="datetime1">
              <a:rPr lang="de-DE" smtClean="0"/>
              <a:pPr/>
              <a:t>21.06.2018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44008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293813" y="3429000"/>
            <a:ext cx="9601201" cy="2286000"/>
          </a:xfrm>
        </p:spPr>
        <p:txBody>
          <a:bodyPr rtlCol="0" anchor="b">
            <a:normAutofit/>
          </a:bodyPr>
          <a:lstStyle>
            <a:lvl1pPr algn="l" rtl="0">
              <a:defRPr sz="4800" b="0" cap="none" baseline="0"/>
            </a:lvl1pPr>
          </a:lstStyle>
          <a:p>
            <a:pPr rtl="0"/>
            <a:r>
              <a:rPr lang="de-DE" smtClean="0"/>
              <a:t>Titelmasterformat durch Klicken bearbeiten</a:t>
            </a:r>
            <a:endParaRPr lang="de-DE" dirty="0"/>
          </a:p>
        </p:txBody>
      </p:sp>
      <p:sp>
        <p:nvSpPr>
          <p:cNvPr id="3" name="Textplatzhalter 2"/>
          <p:cNvSpPr>
            <a:spLocks noGrp="1"/>
          </p:cNvSpPr>
          <p:nvPr>
            <p:ph type="body" idx="1"/>
          </p:nvPr>
        </p:nvSpPr>
        <p:spPr>
          <a:xfrm>
            <a:off x="1293813" y="685800"/>
            <a:ext cx="7543800" cy="1066800"/>
          </a:xfrm>
        </p:spPr>
        <p:txBody>
          <a:bodyPr lIns="91440" rtlCol="0" anchor="t"/>
          <a:lstStyle>
            <a:lvl1pPr marL="0" indent="0" algn="l" rtl="0">
              <a:spcBef>
                <a:spcPts val="0"/>
              </a:spcBef>
              <a:buNone/>
              <a:defRPr sz="2000" cap="all" spc="250" baseline="0">
                <a:solidFill>
                  <a:schemeClr val="bg2"/>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de-DE" smtClean="0"/>
              <a:t>Formatvorlagen des Textmasters bearbeiten</a:t>
            </a:r>
          </a:p>
        </p:txBody>
      </p:sp>
      <p:sp>
        <p:nvSpPr>
          <p:cNvPr id="5" name="Fußzeilenplatzhalter 4"/>
          <p:cNvSpPr>
            <a:spLocks noGrp="1"/>
          </p:cNvSpPr>
          <p:nvPr>
            <p:ph type="ftr" sz="quarter" idx="11"/>
          </p:nvPr>
        </p:nvSpPr>
        <p:spPr/>
        <p:txBody>
          <a:bodyPr rtlCol="0"/>
          <a:lstStyle>
            <a:lvl1pPr algn="l" rtl="0">
              <a:defRPr sz="1100"/>
            </a:lvl1pPr>
          </a:lstStyle>
          <a:p>
            <a:pPr rtl="0"/>
            <a:endParaRPr lang="de-DE" dirty="0"/>
          </a:p>
        </p:txBody>
      </p:sp>
      <p:sp>
        <p:nvSpPr>
          <p:cNvPr id="4" name="Datumsplatzhalter 3"/>
          <p:cNvSpPr>
            <a:spLocks noGrp="1"/>
          </p:cNvSpPr>
          <p:nvPr>
            <p:ph type="dt" sz="half" idx="10"/>
          </p:nvPr>
        </p:nvSpPr>
        <p:spPr/>
        <p:txBody>
          <a:bodyPr rtlCol="0"/>
          <a:lstStyle>
            <a:lvl1pPr algn="r" rtl="0">
              <a:defRPr sz="1100"/>
            </a:lvl1pPr>
          </a:lstStyle>
          <a:p>
            <a:fld id="{56D37114-9F7C-43FD-B4E4-77C7C2CCA99B}" type="datetime1">
              <a:rPr lang="de-DE" smtClean="0"/>
              <a:pPr/>
              <a:t>21.06.2018</a:t>
            </a:fld>
            <a:endParaRPr lang="de-DE" dirty="0"/>
          </a:p>
        </p:txBody>
      </p:sp>
      <p:sp>
        <p:nvSpPr>
          <p:cNvPr id="6" name="Foliennummernplatzhalter 5"/>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35788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3" name="Inhaltsplatzhalter 2"/>
          <p:cNvSpPr>
            <a:spLocks noGrp="1"/>
          </p:cNvSpPr>
          <p:nvPr>
            <p:ph sz="half" idx="1"/>
          </p:nvPr>
        </p:nvSpPr>
        <p:spPr>
          <a:xfrm>
            <a:off x="1293813" y="1828800"/>
            <a:ext cx="4648199"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4" name="Inhaltsplatzhalter 3"/>
          <p:cNvSpPr>
            <a:spLocks noGrp="1"/>
          </p:cNvSpPr>
          <p:nvPr>
            <p:ph sz="half" idx="2"/>
          </p:nvPr>
        </p:nvSpPr>
        <p:spPr>
          <a:xfrm>
            <a:off x="6246812" y="1828801"/>
            <a:ext cx="4648202" cy="4343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61A2A43C-E2A4-41A3-8366-7E426153FC9B}" type="datetime1">
              <a:rPr lang="de-DE" smtClean="0"/>
              <a:pPr/>
              <a:t>21.06.2018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41387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lvl1pPr algn="l" rtl="0">
              <a:defRPr/>
            </a:lvl1pPr>
          </a:lstStyle>
          <a:p>
            <a:pPr rtl="0"/>
            <a:r>
              <a:rPr lang="de-DE" smtClean="0"/>
              <a:t>Titelmasterformat durch Klicken bearbeiten</a:t>
            </a:r>
            <a:endParaRPr lang="de-DE" dirty="0"/>
          </a:p>
        </p:txBody>
      </p:sp>
      <p:sp>
        <p:nvSpPr>
          <p:cNvPr id="3" name="Textplatzhalter 2"/>
          <p:cNvSpPr>
            <a:spLocks noGrp="1"/>
          </p:cNvSpPr>
          <p:nvPr>
            <p:ph type="body" idx="1"/>
          </p:nvPr>
        </p:nvSpPr>
        <p:spPr>
          <a:xfrm>
            <a:off x="1293813" y="1676400"/>
            <a:ext cx="4646376"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smtClean="0"/>
              <a:t>Formatvorlagen des Textmasters bearbeiten</a:t>
            </a:r>
          </a:p>
        </p:txBody>
      </p:sp>
      <p:sp>
        <p:nvSpPr>
          <p:cNvPr id="4" name="Inhaltsplatzhalter 3"/>
          <p:cNvSpPr>
            <a:spLocks noGrp="1"/>
          </p:cNvSpPr>
          <p:nvPr>
            <p:ph sz="half" idx="2"/>
          </p:nvPr>
        </p:nvSpPr>
        <p:spPr>
          <a:xfrm>
            <a:off x="1293813" y="2438400"/>
            <a:ext cx="4648199"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5" name="Textplatzhalter 4"/>
          <p:cNvSpPr>
            <a:spLocks noGrp="1"/>
          </p:cNvSpPr>
          <p:nvPr>
            <p:ph type="body" sz="quarter" idx="3"/>
          </p:nvPr>
        </p:nvSpPr>
        <p:spPr>
          <a:xfrm>
            <a:off x="6246812" y="1676400"/>
            <a:ext cx="4648201" cy="762000"/>
          </a:xfrm>
        </p:spPr>
        <p:txBody>
          <a:bodyPr rtlCol="0" anchor="ctr"/>
          <a:lstStyle>
            <a:lvl1pPr marL="0" indent="0" algn="l" rtl="0">
              <a:spcBef>
                <a:spcPts val="0"/>
              </a:spcBef>
              <a:buNone/>
              <a:defRPr sz="2400" b="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de-DE" smtClean="0"/>
              <a:t>Formatvorlagen des Textmasters bearbeiten</a:t>
            </a:r>
          </a:p>
        </p:txBody>
      </p:sp>
      <p:sp>
        <p:nvSpPr>
          <p:cNvPr id="6" name="Inhaltsplatzhalter 5"/>
          <p:cNvSpPr>
            <a:spLocks noGrp="1"/>
          </p:cNvSpPr>
          <p:nvPr>
            <p:ph sz="quarter" idx="4"/>
          </p:nvPr>
        </p:nvSpPr>
        <p:spPr>
          <a:xfrm>
            <a:off x="6246812" y="2438400"/>
            <a:ext cx="4648201" cy="37338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8" name="Fußzeilenplatzhalter 7"/>
          <p:cNvSpPr>
            <a:spLocks noGrp="1"/>
          </p:cNvSpPr>
          <p:nvPr>
            <p:ph type="ftr" sz="quarter" idx="11"/>
          </p:nvPr>
        </p:nvSpPr>
        <p:spPr/>
        <p:txBody>
          <a:bodyPr rtlCol="0"/>
          <a:lstStyle>
            <a:lvl1pPr algn="l" rtl="0">
              <a:defRPr sz="1100"/>
            </a:lvl1pPr>
          </a:lstStyle>
          <a:p>
            <a:pPr rtl="0"/>
            <a:endParaRPr lang="de-DE" dirty="0"/>
          </a:p>
        </p:txBody>
      </p:sp>
      <p:sp>
        <p:nvSpPr>
          <p:cNvPr id="7" name="Datumsplatzhalter 6"/>
          <p:cNvSpPr>
            <a:spLocks noGrp="1"/>
          </p:cNvSpPr>
          <p:nvPr>
            <p:ph type="dt" sz="half" idx="10"/>
          </p:nvPr>
        </p:nvSpPr>
        <p:spPr/>
        <p:txBody>
          <a:bodyPr rtlCol="0"/>
          <a:lstStyle>
            <a:lvl1pPr algn="r" rtl="0">
              <a:defRPr sz="1100"/>
            </a:lvl1pPr>
          </a:lstStyle>
          <a:p>
            <a:fld id="{9151DC09-6326-4502-B24A-A6D5B27C4674}" type="datetime1">
              <a:rPr lang="de-DE" smtClean="0"/>
              <a:pPr/>
              <a:t>21.06.2018</a:t>
            </a:fld>
            <a:endParaRPr lang="de-DE" dirty="0"/>
          </a:p>
        </p:txBody>
      </p:sp>
      <p:sp>
        <p:nvSpPr>
          <p:cNvPr id="9" name="Foliennummernplatzhalter 8"/>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19569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smtClean="0"/>
              <a:t>Titelmasterformat durch Klicken bearbeiten</a:t>
            </a:r>
            <a:endParaRPr lang="de-DE" dirty="0"/>
          </a:p>
        </p:txBody>
      </p:sp>
      <p:sp>
        <p:nvSpPr>
          <p:cNvPr id="4" name="Fußzeilenplatzhalter 3"/>
          <p:cNvSpPr>
            <a:spLocks noGrp="1"/>
          </p:cNvSpPr>
          <p:nvPr>
            <p:ph type="ftr" sz="quarter" idx="11"/>
          </p:nvPr>
        </p:nvSpPr>
        <p:spPr/>
        <p:txBody>
          <a:bodyPr rtlCol="0"/>
          <a:lstStyle>
            <a:lvl1pPr algn="l" rtl="0">
              <a:defRPr sz="1100"/>
            </a:lvl1pPr>
          </a:lstStyle>
          <a:p>
            <a:pPr rtl="0"/>
            <a:endParaRPr lang="de-DE" dirty="0"/>
          </a:p>
        </p:txBody>
      </p:sp>
      <p:sp>
        <p:nvSpPr>
          <p:cNvPr id="3" name="Datumsplatzhalter 2"/>
          <p:cNvSpPr>
            <a:spLocks noGrp="1"/>
          </p:cNvSpPr>
          <p:nvPr>
            <p:ph type="dt" sz="half" idx="10"/>
          </p:nvPr>
        </p:nvSpPr>
        <p:spPr/>
        <p:txBody>
          <a:bodyPr rtlCol="0"/>
          <a:lstStyle>
            <a:lvl1pPr algn="r" rtl="0">
              <a:defRPr sz="1100"/>
            </a:lvl1pPr>
          </a:lstStyle>
          <a:p>
            <a:fld id="{850BCEAD-3243-4936-AE81-64666F404955}" type="datetime1">
              <a:rPr lang="de-DE" smtClean="0"/>
              <a:pPr/>
              <a:t>21.06.2018</a:t>
            </a:fld>
            <a:endParaRPr lang="de-DE" dirty="0"/>
          </a:p>
        </p:txBody>
      </p:sp>
      <p:sp>
        <p:nvSpPr>
          <p:cNvPr id="5" name="Foliennummernplatzhalter 4"/>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021311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lvl1pPr algn="l" rtl="0">
              <a:defRPr sz="1100"/>
            </a:lvl1pPr>
          </a:lstStyle>
          <a:p>
            <a:pPr rtl="0"/>
            <a:endParaRPr lang="de-DE" dirty="0"/>
          </a:p>
        </p:txBody>
      </p:sp>
      <p:sp>
        <p:nvSpPr>
          <p:cNvPr id="2" name="Datumsplatzhalter 1"/>
          <p:cNvSpPr>
            <a:spLocks noGrp="1"/>
          </p:cNvSpPr>
          <p:nvPr>
            <p:ph type="dt" sz="half" idx="10"/>
          </p:nvPr>
        </p:nvSpPr>
        <p:spPr/>
        <p:txBody>
          <a:bodyPr rtlCol="0"/>
          <a:lstStyle>
            <a:lvl1pPr algn="r" rtl="0">
              <a:defRPr sz="1100"/>
            </a:lvl1pPr>
          </a:lstStyle>
          <a:p>
            <a:fld id="{EDE648DC-659C-4101-B56D-B2125386FBA3}" type="datetime1">
              <a:rPr lang="de-DE" smtClean="0"/>
              <a:pPr/>
              <a:t>21.06.2018</a:t>
            </a:fld>
            <a:endParaRPr lang="de-DE" dirty="0"/>
          </a:p>
        </p:txBody>
      </p:sp>
      <p:sp>
        <p:nvSpPr>
          <p:cNvPr id="4" name="Foliennummernplatzhalter 3"/>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253663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10" name="Rechteck 9"/>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1" name="Rechteck 10"/>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de-DE" smtClean="0"/>
              <a:t>Titelmasterformat durch Klicken bearbeiten</a:t>
            </a:r>
            <a:endParaRPr lang="de-DE" dirty="0"/>
          </a:p>
        </p:txBody>
      </p:sp>
      <p:sp>
        <p:nvSpPr>
          <p:cNvPr id="4" name="Textplatzhalter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smtClean="0"/>
              <a:t>Formatvorlagen des Textmasters bearbeiten</a:t>
            </a:r>
          </a:p>
        </p:txBody>
      </p:sp>
      <p:sp>
        <p:nvSpPr>
          <p:cNvPr id="3" name="Inhaltsplatzhalter 2"/>
          <p:cNvSpPr>
            <a:spLocks noGrp="1"/>
          </p:cNvSpPr>
          <p:nvPr>
            <p:ph idx="1"/>
          </p:nvPr>
        </p:nvSpPr>
        <p:spPr>
          <a:xfrm>
            <a:off x="6094413" y="685800"/>
            <a:ext cx="5484970" cy="54864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de-DE" smtClean="0"/>
              <a:t>Formatvorlagen des Textmasters bearbeiten</a:t>
            </a:r>
          </a:p>
          <a:p>
            <a:pPr lvl="1" rtl="0"/>
            <a:r>
              <a:rPr lang="de-DE" smtClean="0"/>
              <a:t>Zweite Ebene</a:t>
            </a:r>
          </a:p>
          <a:p>
            <a:pPr lvl="2" rtl="0"/>
            <a:r>
              <a:rPr lang="de-DE" smtClean="0"/>
              <a:t>Dritte Ebene</a:t>
            </a:r>
          </a:p>
          <a:p>
            <a:pPr lvl="3" rtl="0"/>
            <a:r>
              <a:rPr lang="de-DE" smtClean="0"/>
              <a:t>Vierte Ebene</a:t>
            </a:r>
          </a:p>
          <a:p>
            <a:pPr lvl="4" rtl="0"/>
            <a:r>
              <a:rPr lang="de-DE" smtClean="0"/>
              <a:t>Fünfte Ebene</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915B43C3-354A-4836-991C-8D34FC7DDFE7}" type="datetime1">
              <a:rPr lang="de-DE" smtClean="0"/>
              <a:pPr/>
              <a:t>21.06.2018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121957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12" name="Rechteck 11"/>
          <p:cNvSpPr/>
          <p:nvPr/>
        </p:nvSpPr>
        <p:spPr>
          <a:xfrm>
            <a:off x="608012" y="0"/>
            <a:ext cx="4883563"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13" name="Rechteck 12"/>
          <p:cNvSpPr/>
          <p:nvPr/>
        </p:nvSpPr>
        <p:spPr>
          <a:xfrm>
            <a:off x="699452" y="0"/>
            <a:ext cx="4700684" cy="6858000"/>
          </a:xfrm>
          <a:prstGeom prst="rect">
            <a:avLst/>
          </a:prstGeom>
          <a:solidFill>
            <a:schemeClr val="accent2">
              <a:lumMod val="7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p:nvPr>
        </p:nvSpPr>
        <p:spPr>
          <a:xfrm>
            <a:off x="1293813" y="685800"/>
            <a:ext cx="3581400" cy="3886200"/>
          </a:xfrm>
        </p:spPr>
        <p:txBody>
          <a:bodyPr rtlCol="0" anchor="b">
            <a:noAutofit/>
          </a:bodyPr>
          <a:lstStyle>
            <a:lvl1pPr algn="l" rtl="0">
              <a:defRPr sz="4000" b="0"/>
            </a:lvl1pPr>
          </a:lstStyle>
          <a:p>
            <a:pPr rtl="0"/>
            <a:r>
              <a:rPr lang="de-DE" smtClean="0"/>
              <a:t>Titelmasterformat durch Klicken bearbeiten</a:t>
            </a:r>
            <a:endParaRPr lang="de-DE" dirty="0"/>
          </a:p>
        </p:txBody>
      </p:sp>
      <p:sp>
        <p:nvSpPr>
          <p:cNvPr id="4" name="Textplatzhalter 3"/>
          <p:cNvSpPr>
            <a:spLocks noGrp="1"/>
          </p:cNvSpPr>
          <p:nvPr>
            <p:ph type="body" sz="half" idx="2"/>
          </p:nvPr>
        </p:nvSpPr>
        <p:spPr>
          <a:xfrm>
            <a:off x="1293813" y="4724400"/>
            <a:ext cx="3581400" cy="1401764"/>
          </a:xfrm>
        </p:spPr>
        <p:txBody>
          <a:bodyPr rtlCol="0">
            <a:normAutofit/>
          </a:bodyPr>
          <a:lstStyle>
            <a:lvl1pPr marL="0" indent="0" algn="l" rtl="0">
              <a:spcBef>
                <a:spcPts val="12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de-DE" smtClean="0"/>
              <a:t>Formatvorlagen des Textmasters bearbeiten</a:t>
            </a:r>
          </a:p>
        </p:txBody>
      </p:sp>
      <p:sp>
        <p:nvSpPr>
          <p:cNvPr id="3" name="Bildplatzhalter 2" descr="Leerer Platzhalter zum Hinzufügen eines Bilds. Klicken Sie auf den Platzhalter, und wählen Sie das hinzuzufügende Bild aus.&#10;"/>
          <p:cNvSpPr>
            <a:spLocks noGrp="1"/>
          </p:cNvSpPr>
          <p:nvPr>
            <p:ph type="pic" idx="1"/>
          </p:nvPr>
        </p:nvSpPr>
        <p:spPr>
          <a:xfrm>
            <a:off x="6094413" y="685800"/>
            <a:ext cx="5486400" cy="5486400"/>
          </a:xfrm>
          <a:solidFill>
            <a:schemeClr val="tx2">
              <a:lumMod val="10000"/>
            </a:schemeClr>
          </a:solidFill>
          <a:ln w="50800">
            <a:solidFill>
              <a:schemeClr val="tx1"/>
            </a:solidFill>
            <a:miter lim="800000"/>
          </a:ln>
          <a:effectLst>
            <a:outerShdw blurRad="190500" algn="ctr" rotWithShape="0">
              <a:prstClr val="black">
                <a:alpha val="50000"/>
              </a:prstClr>
            </a:outerShdw>
          </a:effectLst>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de-DE" smtClean="0"/>
              <a:t>Bild durch Klicken auf Symbol hinzufügen</a:t>
            </a:r>
            <a:endParaRPr lang="de-DE" dirty="0"/>
          </a:p>
        </p:txBody>
      </p:sp>
      <p:sp>
        <p:nvSpPr>
          <p:cNvPr id="6" name="Fußzeilenplatzhalter 5"/>
          <p:cNvSpPr>
            <a:spLocks noGrp="1"/>
          </p:cNvSpPr>
          <p:nvPr>
            <p:ph type="ftr" sz="quarter" idx="11"/>
          </p:nvPr>
        </p:nvSpPr>
        <p:spPr/>
        <p:txBody>
          <a:bodyPr rtlCol="0"/>
          <a:lstStyle>
            <a:lvl1pPr algn="l" rtl="0">
              <a:defRPr sz="1100"/>
            </a:lvl1pPr>
          </a:lstStyle>
          <a:p>
            <a:pPr rtl="0"/>
            <a:endParaRPr lang="de-DE" dirty="0"/>
          </a:p>
        </p:txBody>
      </p:sp>
      <p:sp>
        <p:nvSpPr>
          <p:cNvPr id="5" name="Datumsplatzhalter 4"/>
          <p:cNvSpPr>
            <a:spLocks noGrp="1"/>
          </p:cNvSpPr>
          <p:nvPr>
            <p:ph type="dt" sz="half" idx="10"/>
          </p:nvPr>
        </p:nvSpPr>
        <p:spPr/>
        <p:txBody>
          <a:bodyPr rtlCol="0"/>
          <a:lstStyle>
            <a:lvl1pPr algn="r" rtl="0">
              <a:defRPr sz="1100"/>
            </a:lvl1pPr>
          </a:lstStyle>
          <a:p>
            <a:fld id="{D6C07D14-90AD-44D2-BBE1-CFDA104D562D}" type="datetime1">
              <a:rPr lang="de-DE" smtClean="0"/>
              <a:pPr/>
              <a:t>21.06.2018</a:t>
            </a:fld>
            <a:endParaRPr lang="de-DE" dirty="0"/>
          </a:p>
        </p:txBody>
      </p:sp>
      <p:sp>
        <p:nvSpPr>
          <p:cNvPr id="7" name="Foliennummernplatzhalter 6"/>
          <p:cNvSpPr>
            <a:spLocks noGrp="1"/>
          </p:cNvSpPr>
          <p:nvPr>
            <p:ph type="sldNum" sz="quarter" idx="12"/>
          </p:nvPr>
        </p:nvSpPr>
        <p:spPr/>
        <p:txBody>
          <a:bodyPr rtlCol="0"/>
          <a:lstStyle>
            <a:lvl1pPr algn="r" rtl="0">
              <a:defRPr sz="1100"/>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397193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293812" y="381000"/>
            <a:ext cx="9601200" cy="1143000"/>
          </a:xfrm>
          <a:prstGeom prst="rect">
            <a:avLst/>
          </a:prstGeom>
        </p:spPr>
        <p:txBody>
          <a:bodyPr vert="horz" lIns="91440" tIns="45720" rIns="91440" bIns="45720" rtlCol="0" anchor="b">
            <a:normAutofit/>
          </a:bodyPr>
          <a:lstStyle/>
          <a:p>
            <a:pPr rtl="0"/>
            <a:r>
              <a:rPr lang="de-DE" dirty="0" smtClean="0"/>
              <a:t>Titelmasterformat durch Klicken bearbeiten</a:t>
            </a:r>
            <a:endParaRPr lang="de-DE" dirty="0"/>
          </a:p>
        </p:txBody>
      </p:sp>
      <p:sp>
        <p:nvSpPr>
          <p:cNvPr id="3" name="Textplatzhalter 2"/>
          <p:cNvSpPr>
            <a:spLocks noGrp="1"/>
          </p:cNvSpPr>
          <p:nvPr>
            <p:ph type="body" idx="1"/>
          </p:nvPr>
        </p:nvSpPr>
        <p:spPr>
          <a:xfrm>
            <a:off x="1293814" y="1828800"/>
            <a:ext cx="9601200" cy="4343400"/>
          </a:xfrm>
          <a:prstGeom prst="rect">
            <a:avLst/>
          </a:prstGeom>
        </p:spPr>
        <p:txBody>
          <a:bodyPr vert="horz" lIns="91440" tIns="45720" rIns="91440" bIns="45720" rtlCol="0">
            <a:normAutofit/>
          </a:bodyPr>
          <a:lstStyle/>
          <a:p>
            <a:pPr lvl="0" rtl="0"/>
            <a:r>
              <a:rPr lang="de-DE" dirty="0" smtClean="0"/>
              <a:t>Textmasterformate bearbeiten</a:t>
            </a:r>
          </a:p>
          <a:p>
            <a:pPr lvl="1" rtl="0"/>
            <a:r>
              <a:rPr lang="de-DE" dirty="0" smtClean="0"/>
              <a:t>Zweite Ebene</a:t>
            </a:r>
          </a:p>
          <a:p>
            <a:pPr lvl="2" rtl="0"/>
            <a:r>
              <a:rPr lang="de-DE" dirty="0" smtClean="0"/>
              <a:t>Dritte Ebene</a:t>
            </a:r>
          </a:p>
          <a:p>
            <a:pPr lvl="3" rtl="0"/>
            <a:r>
              <a:rPr lang="de-DE" dirty="0" smtClean="0"/>
              <a:t>Vierte Ebene</a:t>
            </a:r>
          </a:p>
          <a:p>
            <a:pPr lvl="4" rtl="0"/>
            <a:r>
              <a:rPr lang="de-DE" dirty="0" smtClean="0"/>
              <a:t>Fünfte Ebene</a:t>
            </a:r>
            <a:endParaRPr lang="de-DE" dirty="0"/>
          </a:p>
        </p:txBody>
      </p:sp>
      <p:sp>
        <p:nvSpPr>
          <p:cNvPr id="5" name="Fußzeilenplatzhalter 4"/>
          <p:cNvSpPr>
            <a:spLocks noGrp="1"/>
          </p:cNvSpPr>
          <p:nvPr>
            <p:ph type="ftr" sz="quarter" idx="3"/>
          </p:nvPr>
        </p:nvSpPr>
        <p:spPr>
          <a:xfrm>
            <a:off x="1293813" y="6400801"/>
            <a:ext cx="6324599" cy="276226"/>
          </a:xfrm>
          <a:prstGeom prst="rect">
            <a:avLst/>
          </a:prstGeom>
        </p:spPr>
        <p:txBody>
          <a:bodyPr vert="horz" lIns="91440" tIns="45720" rIns="91440" bIns="45720" rtlCol="0" anchor="ctr"/>
          <a:lstStyle>
            <a:lvl1pPr algn="l" rtl="0">
              <a:defRPr sz="1000" cap="all" baseline="0">
                <a:solidFill>
                  <a:schemeClr val="tx1">
                    <a:tint val="75000"/>
                  </a:schemeClr>
                </a:solidFill>
              </a:defRPr>
            </a:lvl1pPr>
          </a:lstStyle>
          <a:p>
            <a:pPr rtl="0"/>
            <a:endParaRPr lang="de-DE" dirty="0"/>
          </a:p>
        </p:txBody>
      </p:sp>
      <p:sp>
        <p:nvSpPr>
          <p:cNvPr id="4" name="Datumsplatzhalter 3"/>
          <p:cNvSpPr>
            <a:spLocks noGrp="1"/>
          </p:cNvSpPr>
          <p:nvPr>
            <p:ph type="dt" sz="half" idx="2"/>
          </p:nvPr>
        </p:nvSpPr>
        <p:spPr>
          <a:xfrm>
            <a:off x="7999412" y="6400801"/>
            <a:ext cx="1320059" cy="276226"/>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CB7DE3FD-DB9E-4BCE-97FD-603EFC35422E}" type="datetime1">
              <a:rPr lang="de-DE" smtClean="0"/>
              <a:pPr/>
              <a:t>21.06.2018</a:t>
            </a:fld>
            <a:endParaRPr lang="de-DE" dirty="0"/>
          </a:p>
        </p:txBody>
      </p:sp>
      <p:sp>
        <p:nvSpPr>
          <p:cNvPr id="6" name="Foliennummernplatzhalter 5"/>
          <p:cNvSpPr>
            <a:spLocks noGrp="1"/>
          </p:cNvSpPr>
          <p:nvPr>
            <p:ph type="sldNum" sz="quarter" idx="4"/>
          </p:nvPr>
        </p:nvSpPr>
        <p:spPr>
          <a:xfrm>
            <a:off x="9675812" y="6400801"/>
            <a:ext cx="1219202" cy="276226"/>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99542E4-2CCF-42F6-9D92-ED568035133D}" type="slidenum">
              <a:rPr lang="de-DE" smtClean="0"/>
              <a:pPr/>
              <a:t>‹Nr.›</a:t>
            </a:fld>
            <a:endParaRPr lang="de-DE" dirty="0"/>
          </a:p>
        </p:txBody>
      </p:sp>
    </p:spTree>
    <p:extLst>
      <p:ext uri="{BB962C8B-B14F-4D97-AF65-F5344CB8AC3E}">
        <p14:creationId xmlns:p14="http://schemas.microsoft.com/office/powerpoint/2010/main" val="410820990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2"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600"/>
        </a:spcBef>
        <a:buFont typeface="Arial" pitchFamily="34" charset="0"/>
        <a:buChar char="•"/>
        <a:defRPr sz="24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Font typeface="Century" pitchFamily="18" charset="0"/>
        <a:buChar char="–"/>
        <a:defRPr sz="2000" kern="1200">
          <a:solidFill>
            <a:schemeClr val="tx1"/>
          </a:solidFill>
          <a:latin typeface="+mn-lt"/>
          <a:ea typeface="+mn-ea"/>
          <a:cs typeface="+mn-cs"/>
        </a:defRPr>
      </a:lvl2pPr>
      <a:lvl3pPr marL="960120" indent="-228600"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3pPr>
      <a:lvl4pPr marL="132588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4pPr>
      <a:lvl5pPr marL="1691640" indent="-22860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5pPr>
      <a:lvl6pPr marL="205740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6pPr>
      <a:lvl7pPr marL="242316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7pPr>
      <a:lvl8pPr marL="278892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8pPr>
      <a:lvl9pPr marL="3154680" indent="-228600" algn="l" defTabSz="914400" rtl="0" eaLnBrk="1" latinLnBrk="0" hangingPunct="1">
        <a:spcBef>
          <a:spcPts val="600"/>
        </a:spcBef>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698983" y="908720"/>
            <a:ext cx="8839201" cy="3200400"/>
          </a:xfrm>
        </p:spPr>
        <p:txBody>
          <a:bodyPr rtlCol="0"/>
          <a:lstStyle/>
          <a:p>
            <a:pPr rtl="0"/>
            <a:r>
              <a:rPr lang="de-DE" sz="8000" dirty="0" err="1" smtClean="0">
                <a:latin typeface="Cardinal" panose="02000505020000020003" pitchFamily="2" charset="0"/>
              </a:rPr>
              <a:t>Knavebard</a:t>
            </a:r>
            <a:endParaRPr lang="de-DE" sz="8000" dirty="0">
              <a:latin typeface="Cardinal" panose="02000505020000020003" pitchFamily="2" charset="0"/>
            </a:endParaRPr>
          </a:p>
        </p:txBody>
      </p:sp>
      <p:sp>
        <p:nvSpPr>
          <p:cNvPr id="3" name="Untertitel 2"/>
          <p:cNvSpPr>
            <a:spLocks noGrp="1"/>
          </p:cNvSpPr>
          <p:nvPr>
            <p:ph type="subTitle" idx="1"/>
          </p:nvPr>
        </p:nvSpPr>
        <p:spPr/>
        <p:txBody>
          <a:bodyPr rtlCol="0">
            <a:normAutofit/>
          </a:bodyPr>
          <a:lstStyle/>
          <a:p>
            <a:pPr rtl="0"/>
            <a:r>
              <a:rPr lang="de-DE" dirty="0" smtClean="0">
                <a:solidFill>
                  <a:srgbClr val="96B86B"/>
                </a:solidFill>
                <a:latin typeface="+mj-lt"/>
              </a:rPr>
              <a:t>Brave </a:t>
            </a:r>
            <a:r>
              <a:rPr lang="de-DE" dirty="0" err="1" smtClean="0">
                <a:solidFill>
                  <a:srgbClr val="96B86B"/>
                </a:solidFill>
                <a:latin typeface="+mj-lt"/>
              </a:rPr>
              <a:t>Knaves</a:t>
            </a:r>
            <a:r>
              <a:rPr lang="de-DE" dirty="0" smtClean="0">
                <a:solidFill>
                  <a:srgbClr val="96B86B"/>
                </a:solidFill>
                <a:latin typeface="+mj-lt"/>
              </a:rPr>
              <a:t>: </a:t>
            </a:r>
          </a:p>
          <a:p>
            <a:pPr rtl="0"/>
            <a:r>
              <a:rPr lang="de-DE" dirty="0" smtClean="0">
                <a:solidFill>
                  <a:srgbClr val="96B86B"/>
                </a:solidFill>
                <a:latin typeface="+mj-lt"/>
              </a:rPr>
              <a:t>Marcel </a:t>
            </a:r>
            <a:r>
              <a:rPr lang="de-DE" dirty="0" smtClean="0">
                <a:solidFill>
                  <a:srgbClr val="96B86B"/>
                </a:solidFill>
                <a:latin typeface="+mj-lt"/>
              </a:rPr>
              <a:t>Schwab, Sven </a:t>
            </a:r>
            <a:r>
              <a:rPr lang="de-DE" dirty="0" err="1" smtClean="0">
                <a:solidFill>
                  <a:srgbClr val="96B86B"/>
                </a:solidFill>
                <a:latin typeface="+mj-lt"/>
              </a:rPr>
              <a:t>Schickentanz</a:t>
            </a:r>
            <a:r>
              <a:rPr lang="de-DE" dirty="0" smtClean="0">
                <a:solidFill>
                  <a:srgbClr val="96B86B"/>
                </a:solidFill>
                <a:latin typeface="+mj-lt"/>
              </a:rPr>
              <a:t>, Jörg Groß, Andreas Gaul</a:t>
            </a:r>
            <a:endParaRPr lang="de-DE" dirty="0">
              <a:solidFill>
                <a:srgbClr val="96B86B"/>
              </a:solidFill>
              <a:latin typeface="+mj-lt"/>
            </a:endParaRP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620688"/>
            <a:ext cx="9601200" cy="1143000"/>
          </a:xfrm>
        </p:spPr>
        <p:txBody>
          <a:bodyPr rtlCol="0">
            <a:normAutofit/>
          </a:bodyPr>
          <a:lstStyle/>
          <a:p>
            <a:pPr algn="ctr" rtl="0"/>
            <a:r>
              <a:rPr lang="de-DE" sz="8000" dirty="0" smtClean="0">
                <a:latin typeface="Cardinal" panose="02000505020000020003" pitchFamily="2" charset="0"/>
              </a:rPr>
              <a:t>Schilderung</a:t>
            </a:r>
            <a:endParaRPr lang="de-DE" sz="8000" dirty="0">
              <a:latin typeface="Cardinal" panose="02000505020000020003" pitchFamily="2" charset="0"/>
            </a:endParaRPr>
          </a:p>
        </p:txBody>
      </p:sp>
      <p:sp>
        <p:nvSpPr>
          <p:cNvPr id="14" name="Inhaltsplatzhalter 13"/>
          <p:cNvSpPr>
            <a:spLocks noGrp="1"/>
          </p:cNvSpPr>
          <p:nvPr>
            <p:ph idx="1"/>
          </p:nvPr>
        </p:nvSpPr>
        <p:spPr>
          <a:xfrm>
            <a:off x="1293814" y="2708920"/>
            <a:ext cx="9601200" cy="3823320"/>
          </a:xfrm>
        </p:spPr>
        <p:txBody>
          <a:bodyPr rtlCol="0">
            <a:normAutofit/>
          </a:bodyPr>
          <a:lstStyle/>
          <a:p>
            <a:pPr marL="0" indent="0">
              <a:buNone/>
            </a:pPr>
            <a:r>
              <a:rPr lang="de-DE" sz="3500" dirty="0">
                <a:latin typeface="Cardinal" panose="02000505020000020003" pitchFamily="2" charset="0"/>
              </a:rPr>
              <a:t>Eine stürmische Nacht, die Straßen sind leer, die Taverne voll. Um die Meute bei Laune zu halten ist es in diesem Rhythmusspiel deine Aufgabe, für Stimmung zu Sorgen. Treffe die Noten, erquicke die Seelen der Meute mit wundervollen mittelalterlichen Klängen und erblicke auf deiner Reise viele verschiedene Tavernen und Personen</a:t>
            </a:r>
            <a:r>
              <a:rPr lang="de-DE" sz="3500" dirty="0" smtClean="0">
                <a:latin typeface="Cardinal" panose="02000505020000020003" pitchFamily="2" charset="0"/>
              </a:rPr>
              <a:t>.</a:t>
            </a:r>
            <a:endParaRPr lang="de-DE" sz="3500" dirty="0">
              <a:latin typeface="Cardinal" panose="02000505020000020003" pitchFamily="2" charset="0"/>
            </a:endParaRPr>
          </a:p>
        </p:txBody>
      </p:sp>
    </p:spTree>
    <p:extLst>
      <p:ext uri="{BB962C8B-B14F-4D97-AF65-F5344CB8AC3E}">
        <p14:creationId xmlns:p14="http://schemas.microsoft.com/office/powerpoint/2010/main" val="39707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548680"/>
            <a:ext cx="12188825" cy="1143000"/>
          </a:xfrm>
        </p:spPr>
        <p:txBody>
          <a:bodyPr rtlCol="0">
            <a:noAutofit/>
          </a:bodyPr>
          <a:lstStyle/>
          <a:p>
            <a:pPr algn="ctr" rtl="0"/>
            <a:r>
              <a:rPr lang="de-DE" sz="7500" dirty="0" smtClean="0">
                <a:latin typeface="Cardinal" panose="02000505020000020003" pitchFamily="2" charset="0"/>
              </a:rPr>
              <a:t>Gewerbebereiche</a:t>
            </a:r>
            <a:endParaRPr lang="de-DE" sz="7500" dirty="0">
              <a:latin typeface="Cardinal" panose="02000505020000020003" pitchFamily="2" charset="0"/>
            </a:endParaRPr>
          </a:p>
        </p:txBody>
      </p:sp>
      <p:sp>
        <p:nvSpPr>
          <p:cNvPr id="5" name="Inhaltsplatzhalter 4"/>
          <p:cNvSpPr>
            <a:spLocks noGrp="1"/>
          </p:cNvSpPr>
          <p:nvPr>
            <p:ph sz="half" idx="1"/>
          </p:nvPr>
        </p:nvSpPr>
        <p:spPr>
          <a:xfrm>
            <a:off x="1197868" y="2708920"/>
            <a:ext cx="9481119" cy="4343400"/>
          </a:xfrm>
        </p:spPr>
        <p:txBody>
          <a:bodyPr rtlCol="0">
            <a:normAutofit/>
          </a:bodyPr>
          <a:lstStyle/>
          <a:p>
            <a:pPr rtl="0"/>
            <a:r>
              <a:rPr lang="de-DE" sz="3500" dirty="0" smtClean="0">
                <a:latin typeface="Cardinal" panose="02000505020000020003" pitchFamily="2" charset="0"/>
              </a:rPr>
              <a:t>Jörg: Kameraführung und Hauptmenü</a:t>
            </a:r>
            <a:endParaRPr lang="de-DE" sz="3500" dirty="0" smtClean="0">
              <a:latin typeface="Cardinal" panose="02000505020000020003" pitchFamily="2" charset="0"/>
            </a:endParaRPr>
          </a:p>
          <a:p>
            <a:pPr rtl="0"/>
            <a:r>
              <a:rPr lang="de-DE" sz="3500" dirty="0" smtClean="0">
                <a:latin typeface="Cardinal" panose="02000505020000020003" pitchFamily="2" charset="0"/>
              </a:rPr>
              <a:t>Sven: UI, Steuerung und Partikeleffekte</a:t>
            </a:r>
            <a:endParaRPr lang="de-DE" sz="3500" dirty="0" smtClean="0">
              <a:latin typeface="Cardinal" panose="02000505020000020003" pitchFamily="2" charset="0"/>
            </a:endParaRPr>
          </a:p>
          <a:p>
            <a:pPr rtl="0"/>
            <a:r>
              <a:rPr lang="de-DE" sz="3500" dirty="0" smtClean="0">
                <a:latin typeface="Cardinal" panose="02000505020000020003" pitchFamily="2" charset="0"/>
              </a:rPr>
              <a:t>Andreas: Generierung von Layout und Umgebung</a:t>
            </a:r>
          </a:p>
          <a:p>
            <a:pPr rtl="0"/>
            <a:r>
              <a:rPr lang="de-DE" sz="3500" dirty="0" smtClean="0">
                <a:latin typeface="Cardinal" panose="02000505020000020003" pitchFamily="2" charset="0"/>
              </a:rPr>
              <a:t>Marcel: Kollision und Beleuchtung</a:t>
            </a:r>
            <a:endParaRPr lang="de-DE" sz="3500" dirty="0">
              <a:latin typeface="Cardinal" panose="02000505020000020003" pitchFamily="2" charset="0"/>
            </a:endParaRPr>
          </a:p>
        </p:txBody>
      </p:sp>
    </p:spTree>
    <p:extLst>
      <p:ext uri="{BB962C8B-B14F-4D97-AF65-F5344CB8AC3E}">
        <p14:creationId xmlns:p14="http://schemas.microsoft.com/office/powerpoint/2010/main" val="16481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2872" y="570344"/>
            <a:ext cx="7623081" cy="5717311"/>
          </a:xfrm>
          <a:prstGeom prst="rect">
            <a:avLst/>
          </a:prstGeom>
        </p:spPr>
      </p:pic>
    </p:spTree>
    <p:extLst>
      <p:ext uri="{BB962C8B-B14F-4D97-AF65-F5344CB8AC3E}">
        <p14:creationId xmlns:p14="http://schemas.microsoft.com/office/powerpoint/2010/main" val="2329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3880" y="571101"/>
            <a:ext cx="7621064" cy="5715798"/>
          </a:xfrm>
          <a:prstGeom prst="rect">
            <a:avLst/>
          </a:prstGeom>
        </p:spPr>
      </p:pic>
    </p:spTree>
    <p:extLst>
      <p:ext uri="{BB962C8B-B14F-4D97-AF65-F5344CB8AC3E}">
        <p14:creationId xmlns:p14="http://schemas.microsoft.com/office/powerpoint/2010/main" val="2290288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620688"/>
            <a:ext cx="9601200" cy="1143000"/>
          </a:xfrm>
        </p:spPr>
        <p:txBody>
          <a:bodyPr rtlCol="0">
            <a:normAutofit/>
          </a:bodyPr>
          <a:lstStyle/>
          <a:p>
            <a:pPr algn="ctr" rtl="0"/>
            <a:r>
              <a:rPr lang="de-DE" sz="8000" dirty="0" smtClean="0">
                <a:latin typeface="Cardinal" panose="02000505020000020003" pitchFamily="2" charset="0"/>
              </a:rPr>
              <a:t>Grenz</a:t>
            </a:r>
            <a:r>
              <a:rPr lang="de-DE" sz="8000" dirty="0" smtClean="0">
                <a:latin typeface="Cardinal" panose="02000505020000020003" pitchFamily="2" charset="0"/>
              </a:rPr>
              <a:t>steine</a:t>
            </a:r>
            <a:endParaRPr lang="de-DE" sz="8000" dirty="0">
              <a:latin typeface="Cardinal" panose="02000505020000020003" pitchFamily="2" charset="0"/>
            </a:endParaRPr>
          </a:p>
        </p:txBody>
      </p:sp>
      <p:sp>
        <p:nvSpPr>
          <p:cNvPr id="5" name="Inhaltsplatzhalter 4"/>
          <p:cNvSpPr>
            <a:spLocks noGrp="1"/>
          </p:cNvSpPr>
          <p:nvPr>
            <p:ph sz="half" idx="1"/>
          </p:nvPr>
        </p:nvSpPr>
        <p:spPr>
          <a:xfrm>
            <a:off x="981844" y="2708920"/>
            <a:ext cx="10297144" cy="4343400"/>
          </a:xfrm>
        </p:spPr>
        <p:txBody>
          <a:bodyPr rtlCol="0">
            <a:normAutofit/>
          </a:bodyPr>
          <a:lstStyle/>
          <a:p>
            <a:r>
              <a:rPr lang="de-DE" sz="3500" dirty="0" smtClean="0">
                <a:latin typeface="Cardinal" panose="02000505020000020003" pitchFamily="2" charset="0"/>
              </a:rPr>
              <a:t>Grundlegender </a:t>
            </a:r>
            <a:r>
              <a:rPr lang="de-DE" sz="3500" dirty="0" smtClean="0">
                <a:latin typeface="Cardinal" panose="02000505020000020003" pitchFamily="2" charset="0"/>
              </a:rPr>
              <a:t>Prototyp (</a:t>
            </a:r>
            <a:r>
              <a:rPr lang="de-DE" sz="3500" dirty="0">
                <a:latin typeface="Cardinal" panose="02000505020000020003" pitchFamily="2" charset="0"/>
              </a:rPr>
              <a:t>Erste halbwegs </a:t>
            </a:r>
            <a:r>
              <a:rPr lang="de-DE" sz="3500" dirty="0" smtClean="0">
                <a:latin typeface="Cardinal" panose="02000505020000020003" pitchFamily="2" charset="0"/>
              </a:rPr>
              <a:t>funktionale </a:t>
            </a:r>
            <a:r>
              <a:rPr lang="de-DE" sz="3500" dirty="0">
                <a:latin typeface="Cardinal" panose="02000505020000020003" pitchFamily="2" charset="0"/>
              </a:rPr>
              <a:t>Version</a:t>
            </a:r>
            <a:r>
              <a:rPr lang="de-DE" sz="3500" dirty="0" smtClean="0">
                <a:latin typeface="Cardinal" panose="02000505020000020003" pitchFamily="2" charset="0"/>
              </a:rPr>
              <a:t>)</a:t>
            </a:r>
            <a:endParaRPr lang="de-DE" sz="3500" dirty="0" smtClean="0">
              <a:latin typeface="Cardinal" panose="02000505020000020003" pitchFamily="2" charset="0"/>
            </a:endParaRPr>
          </a:p>
          <a:p>
            <a:pPr rtl="0"/>
            <a:r>
              <a:rPr lang="de-DE" sz="3500" dirty="0" smtClean="0">
                <a:latin typeface="Cardinal" panose="02000505020000020003" pitchFamily="2" charset="0"/>
              </a:rPr>
              <a:t>Funktionen vollständig implementiert (1 Umgebung, 1 Lied, keine Auswahl)</a:t>
            </a:r>
          </a:p>
          <a:p>
            <a:pPr rtl="0"/>
            <a:r>
              <a:rPr lang="de-DE" sz="3500" dirty="0" smtClean="0">
                <a:latin typeface="Cardinal" panose="02000505020000020003" pitchFamily="2" charset="0"/>
              </a:rPr>
              <a:t>Bugfixing und Erweiterungen</a:t>
            </a:r>
            <a:endParaRPr lang="de-DE" sz="3500" dirty="0">
              <a:latin typeface="Cardinal" panose="02000505020000020003" pitchFamily="2" charset="0"/>
            </a:endParaRPr>
          </a:p>
        </p:txBody>
      </p:sp>
    </p:spTree>
    <p:extLst>
      <p:ext uri="{BB962C8B-B14F-4D97-AF65-F5344CB8AC3E}">
        <p14:creationId xmlns:p14="http://schemas.microsoft.com/office/powerpoint/2010/main" val="2103696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p:cNvSpPr>
            <a:spLocks noGrp="1"/>
          </p:cNvSpPr>
          <p:nvPr>
            <p:ph type="title"/>
          </p:nvPr>
        </p:nvSpPr>
        <p:spPr>
          <a:xfrm>
            <a:off x="1293814" y="620688"/>
            <a:ext cx="9601200" cy="1143000"/>
          </a:xfrm>
        </p:spPr>
        <p:txBody>
          <a:bodyPr rtlCol="0">
            <a:normAutofit/>
          </a:bodyPr>
          <a:lstStyle/>
          <a:p>
            <a:pPr algn="ctr" rtl="0"/>
            <a:r>
              <a:rPr lang="de-DE" sz="8000" dirty="0" smtClean="0">
                <a:latin typeface="Cardinal" panose="02000505020000020003" pitchFamily="2" charset="0"/>
              </a:rPr>
              <a:t>Größte Risiken</a:t>
            </a:r>
            <a:endParaRPr lang="de-DE" sz="8000" dirty="0">
              <a:latin typeface="Cardinal" panose="02000505020000020003" pitchFamily="2" charset="0"/>
            </a:endParaRPr>
          </a:p>
        </p:txBody>
      </p:sp>
      <p:sp>
        <p:nvSpPr>
          <p:cNvPr id="14" name="Inhaltsplatzhalter 13"/>
          <p:cNvSpPr>
            <a:spLocks noGrp="1"/>
          </p:cNvSpPr>
          <p:nvPr>
            <p:ph idx="1"/>
          </p:nvPr>
        </p:nvSpPr>
        <p:spPr>
          <a:xfrm>
            <a:off x="1289705" y="3034680"/>
            <a:ext cx="9601200" cy="3823320"/>
          </a:xfrm>
        </p:spPr>
        <p:txBody>
          <a:bodyPr rtlCol="0">
            <a:normAutofit/>
          </a:bodyPr>
          <a:lstStyle/>
          <a:p>
            <a:r>
              <a:rPr lang="de-DE" sz="3500" dirty="0" smtClean="0">
                <a:latin typeface="Cardinal" panose="02000505020000020003" pitchFamily="2" charset="0"/>
              </a:rPr>
              <a:t>Performance Probleme </a:t>
            </a:r>
          </a:p>
          <a:p>
            <a:r>
              <a:rPr lang="de-DE" sz="3500" dirty="0" smtClean="0">
                <a:latin typeface="Cardinal" panose="02000505020000020003" pitchFamily="2" charset="0"/>
              </a:rPr>
              <a:t>Nicht fertig werden </a:t>
            </a:r>
            <a:endParaRPr lang="de-DE" sz="3500" dirty="0">
              <a:latin typeface="Cardinal" panose="02000505020000020003" pitchFamily="2" charset="0"/>
            </a:endParaRPr>
          </a:p>
        </p:txBody>
      </p:sp>
    </p:spTree>
    <p:extLst>
      <p:ext uri="{BB962C8B-B14F-4D97-AF65-F5344CB8AC3E}">
        <p14:creationId xmlns:p14="http://schemas.microsoft.com/office/powerpoint/2010/main" val="351566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olzmaserung 16:9">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533726_TF02801115_TF02801115.potx" id="{39A68609-1E8D-4B3F-9F71-BB01D155CBD2}" vid="{DD2D0110-9BBD-45C5-8FB9-3F9DCD121FAA}"/>
    </a:ext>
  </a:extLst>
</a:theme>
</file>

<file path=ppt/theme/theme2.xml><?xml version="1.0" encoding="utf-8"?>
<a:theme xmlns:a="http://schemas.openxmlformats.org/drawingml/2006/main" name="Office-Design">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Design">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2.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35E791-7449-4708-8DE9-182EC4D8A134}">
  <ds:schemaRefs>
    <ds:schemaRef ds:uri="4873beb7-5857-4685-be1f-d57550cc96cc"/>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tf02801115</Template>
  <TotalTime>0</TotalTime>
  <Words>137</Words>
  <Application>Microsoft Office PowerPoint</Application>
  <PresentationFormat>Benutzerdefiniert</PresentationFormat>
  <Paragraphs>24</Paragraphs>
  <Slides>7</Slides>
  <Notes>7</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Cardinal</vt:lpstr>
      <vt:lpstr>Century</vt:lpstr>
      <vt:lpstr>Holzmaserung 16:9</vt:lpstr>
      <vt:lpstr>Knavebard</vt:lpstr>
      <vt:lpstr>Schilderung</vt:lpstr>
      <vt:lpstr>Gewerbebereiche</vt:lpstr>
      <vt:lpstr>PowerPoint-Präsentation</vt:lpstr>
      <vt:lpstr>PowerPoint-Präsentation</vt:lpstr>
      <vt:lpstr>Grenzsteine</vt:lpstr>
      <vt:lpstr>Größte Risiken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Knavebard</dc:title>
  <dc:creator>Marcel Schwab</dc:creator>
  <cp:lastModifiedBy>Marcel Schwab</cp:lastModifiedBy>
  <cp:revision>9</cp:revision>
  <dcterms:created xsi:type="dcterms:W3CDTF">2018-06-21T11:21:05Z</dcterms:created>
  <dcterms:modified xsi:type="dcterms:W3CDTF">2018-06-21T12:39:52Z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