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7" r:id="rId2"/>
    <p:sldId id="256" r:id="rId3"/>
    <p:sldId id="266" r:id="rId4"/>
    <p:sldId id="260" r:id="rId5"/>
    <p:sldId id="264" r:id="rId6"/>
    <p:sldId id="263" r:id="rId7"/>
    <p:sldId id="265"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D680CD7-F586-465E-814E-3B2A912C40C1}">
          <p14:sldIdLst>
            <p14:sldId id="267"/>
            <p14:sldId id="256"/>
            <p14:sldId id="266"/>
            <p14:sldId id="260"/>
            <p14:sldId id="264"/>
            <p14:sldId id="263"/>
            <p14:sldId id="265"/>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11" autoAdjust="0"/>
    <p:restoredTop sz="94660"/>
  </p:normalViewPr>
  <p:slideViewPr>
    <p:cSldViewPr snapToGrid="0">
      <p:cViewPr varScale="1">
        <p:scale>
          <a:sx n="88" d="100"/>
          <a:sy n="88" d="100"/>
        </p:scale>
        <p:origin x="53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1/18/2022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b="1" dirty="0" smtClean="0"/>
              <a:t>Presentations of those 3 questions</a:t>
            </a:r>
            <a:r>
              <a:rPr lang="fr-FR" dirty="0" smtClean="0"/>
              <a:t/>
            </a:r>
            <a:br>
              <a:rPr lang="fr-FR" dirty="0" smtClean="0"/>
            </a:br>
            <a:r>
              <a:rPr lang="en-US" sz="2000" i="1" dirty="0"/>
              <a:t>How does the web work</a:t>
            </a:r>
            <a:r>
              <a:rPr lang="en-US" sz="2000" dirty="0"/>
              <a:t>?</a:t>
            </a:r>
            <a:br>
              <a:rPr lang="en-US" sz="2000" dirty="0"/>
            </a:br>
            <a:r>
              <a:rPr lang="en-US" sz="2000" i="1" dirty="0"/>
              <a:t>What </a:t>
            </a:r>
            <a:r>
              <a:rPr lang="en-US" sz="2000" dirty="0"/>
              <a:t>do you need</a:t>
            </a:r>
            <a:r>
              <a:rPr lang="en-US" sz="2000" i="1" dirty="0"/>
              <a:t> to be a web developer?</a:t>
            </a:r>
            <a:r>
              <a:rPr lang="en-US" sz="2000" dirty="0"/>
              <a:t/>
            </a:r>
            <a:br>
              <a:rPr lang="en-US" sz="2000" dirty="0"/>
            </a:br>
            <a:r>
              <a:rPr lang="en-US" sz="2000" i="1" dirty="0"/>
              <a:t>What is the role of a web </a:t>
            </a:r>
            <a:r>
              <a:rPr lang="en-US" sz="2000" i="1" dirty="0" smtClean="0"/>
              <a:t>developer?</a:t>
            </a:r>
            <a:r>
              <a:rPr lang="en-US" sz="2000" dirty="0"/>
              <a:t/>
            </a:r>
            <a:br>
              <a:rPr lang="en-US" sz="2000" dirty="0"/>
            </a:br>
            <a:r>
              <a:rPr lang="fr-FR" sz="2000" dirty="0" smtClean="0"/>
              <a:t> </a:t>
            </a:r>
            <a:endParaRPr lang="fr-FR" sz="2000" dirty="0"/>
          </a:p>
        </p:txBody>
      </p:sp>
      <p:pic>
        <p:nvPicPr>
          <p:cNvPr id="6" name="Picture 5"/>
          <p:cNvPicPr>
            <a:picLocks noChangeAspect="1"/>
          </p:cNvPicPr>
          <p:nvPr/>
        </p:nvPicPr>
        <p:blipFill>
          <a:blip r:embed="rId2"/>
          <a:stretch>
            <a:fillRect/>
          </a:stretch>
        </p:blipFill>
        <p:spPr>
          <a:xfrm>
            <a:off x="3006633" y="3309257"/>
            <a:ext cx="6858000" cy="2569030"/>
          </a:xfrm>
          <a:prstGeom prst="rect">
            <a:avLst/>
          </a:prstGeom>
        </p:spPr>
      </p:pic>
      <p:sp>
        <p:nvSpPr>
          <p:cNvPr id="8" name="Rectangle 7"/>
          <p:cNvSpPr/>
          <p:nvPr/>
        </p:nvSpPr>
        <p:spPr>
          <a:xfrm>
            <a:off x="4570838" y="2612962"/>
            <a:ext cx="3422732" cy="369332"/>
          </a:xfrm>
          <a:prstGeom prst="rect">
            <a:avLst/>
          </a:prstGeom>
        </p:spPr>
        <p:txBody>
          <a:bodyPr wrap="none">
            <a:spAutoFit/>
          </a:bodyPr>
          <a:lstStyle/>
          <a:p>
            <a:r>
              <a:rPr lang="fr-FR" b="1" dirty="0" smtClean="0"/>
              <a:t>BY BEN KRAIEM MOHAMED</a:t>
            </a:r>
            <a:endParaRPr lang="fr-FR" b="1" dirty="0"/>
          </a:p>
        </p:txBody>
      </p:sp>
    </p:spTree>
    <p:extLst>
      <p:ext uri="{BB962C8B-B14F-4D97-AF65-F5344CB8AC3E}">
        <p14:creationId xmlns:p14="http://schemas.microsoft.com/office/powerpoint/2010/main" val="3436153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smtClean="0"/>
              <a:t>Chapitre 1</a:t>
            </a:r>
            <a:endParaRPr lang="fr-FR" dirty="0"/>
          </a:p>
        </p:txBody>
      </p:sp>
      <p:sp>
        <p:nvSpPr>
          <p:cNvPr id="3" name="Subtitle 2"/>
          <p:cNvSpPr>
            <a:spLocks noGrp="1"/>
          </p:cNvSpPr>
          <p:nvPr>
            <p:ph type="subTitle" idx="1"/>
          </p:nvPr>
        </p:nvSpPr>
        <p:spPr/>
        <p:txBody>
          <a:bodyPr/>
          <a:lstStyle/>
          <a:p>
            <a:r>
              <a:rPr lang="en-US" i="1" dirty="0"/>
              <a:t>How does the web work</a:t>
            </a:r>
            <a:r>
              <a:rPr lang="en-US" dirty="0"/>
              <a:t>?</a:t>
            </a:r>
          </a:p>
        </p:txBody>
      </p:sp>
    </p:spTree>
    <p:extLst>
      <p:ext uri="{BB962C8B-B14F-4D97-AF65-F5344CB8AC3E}">
        <p14:creationId xmlns:p14="http://schemas.microsoft.com/office/powerpoint/2010/main" val="813611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8571" y="823858"/>
            <a:ext cx="10049692" cy="3970318"/>
          </a:xfrm>
          <a:prstGeom prst="rect">
            <a:avLst/>
          </a:prstGeom>
        </p:spPr>
        <p:txBody>
          <a:bodyPr wrap="square">
            <a:spAutoFit/>
          </a:bodyPr>
          <a:lstStyle/>
          <a:p>
            <a:r>
              <a:rPr lang="en-US" dirty="0"/>
              <a:t>How does WWW </a:t>
            </a:r>
            <a:r>
              <a:rPr lang="en-US" dirty="0" smtClean="0"/>
              <a:t>works?</a:t>
            </a:r>
          </a:p>
          <a:p>
            <a:r>
              <a:rPr lang="en-US" dirty="0" smtClean="0"/>
              <a:t>When </a:t>
            </a:r>
            <a:r>
              <a:rPr lang="en-US" dirty="0"/>
              <a:t>you type a web address into your browser (for our analogy that's like walking to the shop):</a:t>
            </a:r>
          </a:p>
          <a:p>
            <a:r>
              <a:rPr lang="en-US" dirty="0"/>
              <a:t>1</a:t>
            </a:r>
            <a:r>
              <a:rPr lang="en-US" dirty="0" smtClean="0"/>
              <a:t>. The </a:t>
            </a:r>
            <a:r>
              <a:rPr lang="en-US" dirty="0"/>
              <a:t>browser goes to the DNS server, and finds the real address of the server that the website lives on (you find the address of the shop).</a:t>
            </a:r>
          </a:p>
          <a:p>
            <a:r>
              <a:rPr lang="en-US" dirty="0" smtClean="0"/>
              <a:t>2. The </a:t>
            </a:r>
            <a:r>
              <a:rPr lang="en-US" dirty="0"/>
              <a:t>browser sends an HTTP request message to the server, asking it to send a copy of the website to the client (you go to the shop and order your goods). This message, and all other data sent between the client and the server, is sent across your internet connection using TCP/IP.</a:t>
            </a:r>
          </a:p>
          <a:p>
            <a:r>
              <a:rPr lang="en-US" dirty="0" smtClean="0"/>
              <a:t>3. If </a:t>
            </a:r>
            <a:r>
              <a:rPr lang="en-US" dirty="0"/>
              <a:t>the server approves the client's request, the server sends the client a "200 OK" message, which means "Of course you can look at that website! Here it is", and then starts sending the website's files to the browser as a series of small chunks called data packets (the shop gives you your goods, and you bring them back to your house).</a:t>
            </a:r>
          </a:p>
          <a:p>
            <a:r>
              <a:rPr lang="en-US" dirty="0" smtClean="0"/>
              <a:t>4. The </a:t>
            </a:r>
            <a:r>
              <a:rPr lang="en-US" dirty="0"/>
              <a:t>browser assembles the small chunks into a complete web page and displays it to you (the goods arrive at your door — new shiny stuff, awesome!).</a:t>
            </a:r>
          </a:p>
          <a:p>
            <a:endParaRPr lang="en-US" b="1" dirty="0"/>
          </a:p>
        </p:txBody>
      </p:sp>
    </p:spTree>
    <p:extLst>
      <p:ext uri="{BB962C8B-B14F-4D97-AF65-F5344CB8AC3E}">
        <p14:creationId xmlns:p14="http://schemas.microsoft.com/office/powerpoint/2010/main" val="70717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smtClean="0"/>
              <a:t>Chapitre 2</a:t>
            </a:r>
            <a:endParaRPr lang="fr-FR" dirty="0"/>
          </a:p>
        </p:txBody>
      </p:sp>
      <p:sp>
        <p:nvSpPr>
          <p:cNvPr id="3" name="Subtitle 2"/>
          <p:cNvSpPr>
            <a:spLocks noGrp="1"/>
          </p:cNvSpPr>
          <p:nvPr>
            <p:ph type="subTitle" idx="1"/>
          </p:nvPr>
        </p:nvSpPr>
        <p:spPr/>
        <p:txBody>
          <a:bodyPr/>
          <a:lstStyle/>
          <a:p>
            <a:r>
              <a:rPr lang="en-US" i="1" dirty="0"/>
              <a:t>What </a:t>
            </a:r>
            <a:r>
              <a:rPr lang="en-US" dirty="0"/>
              <a:t>do you need</a:t>
            </a:r>
            <a:r>
              <a:rPr lang="en-US" i="1" dirty="0"/>
              <a:t> to be a web developer</a:t>
            </a:r>
            <a:r>
              <a:rPr lang="en-US" i="1" dirty="0" smtClean="0"/>
              <a:t>?</a:t>
            </a:r>
            <a:endParaRPr lang="en-US" dirty="0"/>
          </a:p>
        </p:txBody>
      </p:sp>
    </p:spTree>
    <p:extLst>
      <p:ext uri="{BB962C8B-B14F-4D97-AF65-F5344CB8AC3E}">
        <p14:creationId xmlns:p14="http://schemas.microsoft.com/office/powerpoint/2010/main" val="3428890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36319" y="950298"/>
            <a:ext cx="10023567" cy="5078313"/>
          </a:xfrm>
          <a:prstGeom prst="rect">
            <a:avLst/>
          </a:prstGeom>
        </p:spPr>
        <p:txBody>
          <a:bodyPr wrap="square">
            <a:spAutoFit/>
          </a:bodyPr>
          <a:lstStyle/>
          <a:p>
            <a:r>
              <a:rPr lang="en-US" dirty="0" smtClean="0"/>
              <a:t>A </a:t>
            </a:r>
            <a:r>
              <a:rPr lang="en-US" dirty="0"/>
              <a:t>formal education isn’t always necessary to become an entry-level web developer. Some web developers have an associate's or bachelor’s degree in website design or computer science, but others teach themselves how to code and design websites. While earning a degree can make you a more competitive candidate, a strong portfolio can go a long way toward validating your skills to potential employers.</a:t>
            </a:r>
          </a:p>
          <a:p>
            <a:r>
              <a:rPr lang="en-US" dirty="0"/>
              <a:t>If you’re interested in becoming a web developer, here are some steps you can take.</a:t>
            </a:r>
          </a:p>
          <a:p>
            <a:pPr marL="342900" indent="-342900">
              <a:buFont typeface="+mj-lt"/>
              <a:buAutoNum type="arabicPeriod"/>
            </a:pPr>
            <a:r>
              <a:rPr lang="fr-FR" b="1" dirty="0"/>
              <a:t>Q</a:t>
            </a:r>
            <a:r>
              <a:rPr lang="fr-FR" b="1" dirty="0" smtClean="0"/>
              <a:t>ualifications</a:t>
            </a:r>
            <a:endParaRPr lang="en-US" dirty="0" smtClean="0"/>
          </a:p>
          <a:p>
            <a:r>
              <a:rPr lang="en-US" dirty="0" smtClean="0"/>
              <a:t>Although </a:t>
            </a:r>
            <a:r>
              <a:rPr lang="en-US" dirty="0"/>
              <a:t>there are no formal educational requirements to become a Web Developer, experience in the field will be expected. Knowledge in the following is a requirement:</a:t>
            </a:r>
          </a:p>
          <a:p>
            <a:pPr marL="285750" indent="-285750">
              <a:buFont typeface="Arial" panose="020B0604020202020204" pitchFamily="34" charset="0"/>
              <a:buChar char="•"/>
            </a:pPr>
            <a:r>
              <a:rPr lang="en-US" dirty="0"/>
              <a:t>HTML/XHTML, CSS, JavaScript</a:t>
            </a:r>
          </a:p>
          <a:p>
            <a:pPr marL="285750" indent="-285750">
              <a:buFont typeface="Arial" panose="020B0604020202020204" pitchFamily="34" charset="0"/>
              <a:buChar char="•"/>
            </a:pPr>
            <a:r>
              <a:rPr lang="en-US" dirty="0"/>
              <a:t>Server architecture</a:t>
            </a:r>
          </a:p>
          <a:p>
            <a:pPr marL="285750" indent="-285750">
              <a:buFont typeface="Arial" panose="020B0604020202020204" pitchFamily="34" charset="0"/>
              <a:buChar char="•"/>
            </a:pPr>
            <a:r>
              <a:rPr lang="en-US" dirty="0"/>
              <a:t>Experience with server-side frameworks such as python, ruby, </a:t>
            </a:r>
            <a:r>
              <a:rPr lang="en-US" dirty="0" err="1"/>
              <a:t>php</a:t>
            </a:r>
            <a:r>
              <a:rPr lang="en-US" dirty="0"/>
              <a:t>, Java, ASP, ASP.NET</a:t>
            </a:r>
          </a:p>
          <a:p>
            <a:pPr marL="285750" indent="-285750">
              <a:buFont typeface="Arial" panose="020B0604020202020204" pitchFamily="34" charset="0"/>
              <a:buChar char="•"/>
            </a:pPr>
            <a:r>
              <a:rPr lang="en-US" dirty="0"/>
              <a:t>Experience with database systems such as SQL and </a:t>
            </a:r>
            <a:r>
              <a:rPr lang="en-US" dirty="0" smtClean="0"/>
              <a:t>Oracle </a:t>
            </a:r>
          </a:p>
          <a:p>
            <a:pPr marL="342900" indent="-342900">
              <a:buFont typeface="+mj-lt"/>
              <a:buAutoNum type="arabicPeriod" startAt="2"/>
            </a:pPr>
            <a:r>
              <a:rPr lang="en-US" b="1" dirty="0" smtClean="0"/>
              <a:t>Get certified</a:t>
            </a:r>
            <a:endParaRPr lang="en-US" b="1" dirty="0"/>
          </a:p>
          <a:p>
            <a:r>
              <a:rPr lang="en-US" dirty="0"/>
              <a:t>Earning a certification can validate your skill set to potential employers. You’ll find a range of general and vendor-specific options, including Adobe Certified Expert (ACE), Microsoft Certified Solutions Associate (MCSD), Amazon Web Services (AWS) Certified Developer, or Zend Certified PHP Engineer.</a:t>
            </a:r>
          </a:p>
          <a:p>
            <a:r>
              <a:rPr lang="en-US" dirty="0"/>
              <a:t/>
            </a:r>
            <a:br>
              <a:rPr lang="en-US" dirty="0"/>
            </a:br>
            <a:endParaRPr lang="en-US" dirty="0"/>
          </a:p>
        </p:txBody>
      </p:sp>
    </p:spTree>
    <p:extLst>
      <p:ext uri="{BB962C8B-B14F-4D97-AF65-F5344CB8AC3E}">
        <p14:creationId xmlns:p14="http://schemas.microsoft.com/office/powerpoint/2010/main" val="1874726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a:t>Chapitre 3</a:t>
            </a:r>
          </a:p>
        </p:txBody>
      </p:sp>
      <p:sp>
        <p:nvSpPr>
          <p:cNvPr id="3" name="Subtitle 2"/>
          <p:cNvSpPr>
            <a:spLocks noGrp="1"/>
          </p:cNvSpPr>
          <p:nvPr>
            <p:ph type="subTitle" idx="1"/>
          </p:nvPr>
        </p:nvSpPr>
        <p:spPr/>
        <p:txBody>
          <a:bodyPr/>
          <a:lstStyle/>
          <a:p>
            <a:r>
              <a:rPr lang="en-US" i="1" dirty="0"/>
              <a:t>What is the role of a web developer?</a:t>
            </a:r>
            <a:endParaRPr lang="en-US" dirty="0"/>
          </a:p>
          <a:p>
            <a:endParaRPr lang="fr-FR" dirty="0"/>
          </a:p>
          <a:p>
            <a:endParaRPr lang="fr-FR" dirty="0"/>
          </a:p>
        </p:txBody>
      </p:sp>
    </p:spTree>
    <p:extLst>
      <p:ext uri="{BB962C8B-B14F-4D97-AF65-F5344CB8AC3E}">
        <p14:creationId xmlns:p14="http://schemas.microsoft.com/office/powerpoint/2010/main" val="4156064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6651" y="1166843"/>
            <a:ext cx="10258698" cy="3416320"/>
          </a:xfrm>
          <a:prstGeom prst="rect">
            <a:avLst/>
          </a:prstGeom>
        </p:spPr>
        <p:txBody>
          <a:bodyPr wrap="square">
            <a:spAutoFit/>
          </a:bodyPr>
          <a:lstStyle/>
          <a:p>
            <a:r>
              <a:rPr lang="en-US" dirty="0"/>
              <a:t>A Web Developer must have experience in the planning and the delivery of web applications across multiple platforms. A typical Web Developer job description should cover:</a:t>
            </a:r>
          </a:p>
          <a:p>
            <a:endParaRPr lang="en-US" dirty="0"/>
          </a:p>
          <a:p>
            <a:pPr marL="285750" indent="-285750">
              <a:buFont typeface="Arial" panose="020B0604020202020204" pitchFamily="34" charset="0"/>
              <a:buChar char="•"/>
            </a:pPr>
            <a:r>
              <a:rPr lang="en-US" dirty="0"/>
              <a:t>Writing efficient code</a:t>
            </a:r>
          </a:p>
          <a:p>
            <a:pPr marL="285750" indent="-285750">
              <a:buFont typeface="Arial" panose="020B0604020202020204" pitchFamily="34" charset="0"/>
              <a:buChar char="•"/>
            </a:pPr>
            <a:r>
              <a:rPr lang="en-US" dirty="0"/>
              <a:t>Creating websites/a website using standard HTML/CSS practices</a:t>
            </a:r>
          </a:p>
          <a:p>
            <a:pPr marL="285750" indent="-285750">
              <a:buFont typeface="Arial" panose="020B0604020202020204" pitchFamily="34" charset="0"/>
              <a:buChar char="•"/>
            </a:pPr>
            <a:r>
              <a:rPr lang="en-US" dirty="0"/>
              <a:t>Working closely with web designers and programmers to produce the website</a:t>
            </a:r>
          </a:p>
          <a:p>
            <a:pPr marL="285750" indent="-285750">
              <a:buFont typeface="Arial" panose="020B0604020202020204" pitchFamily="34" charset="0"/>
              <a:buChar char="•"/>
            </a:pPr>
            <a:r>
              <a:rPr lang="en-US" dirty="0"/>
              <a:t>Constant communication with other colleagues in the business to develop and deploy their content – and ensuring there is a clear establishment of what can be created within what timeframe</a:t>
            </a:r>
          </a:p>
          <a:p>
            <a:pPr marL="285750" indent="-285750">
              <a:buFont typeface="Arial" panose="020B0604020202020204" pitchFamily="34" charset="0"/>
              <a:buChar char="•"/>
            </a:pPr>
            <a:r>
              <a:rPr lang="en-US" dirty="0"/>
              <a:t>Researching different software programs, maintaining software documentation</a:t>
            </a:r>
          </a:p>
          <a:p>
            <a:pPr marL="285750" indent="-285750">
              <a:buFont typeface="Arial" panose="020B0604020202020204" pitchFamily="34" charset="0"/>
              <a:buChar char="•"/>
            </a:pPr>
            <a:r>
              <a:rPr lang="en-US" dirty="0"/>
              <a:t>Implementing contingency plans in case the website goes down</a:t>
            </a:r>
          </a:p>
          <a:p>
            <a:pPr marL="285750" indent="-285750">
              <a:buFont typeface="Arial" panose="020B0604020202020204" pitchFamily="34" charset="0"/>
              <a:buChar char="•"/>
            </a:pPr>
            <a:r>
              <a:rPr lang="en-US" dirty="0"/>
              <a:t>Maintaining and expanding/enhancing the website once built</a:t>
            </a:r>
          </a:p>
          <a:p>
            <a:pPr marL="285750" indent="-285750">
              <a:buFont typeface="Arial" panose="020B0604020202020204" pitchFamily="34" charset="0"/>
              <a:buChar char="•"/>
            </a:pPr>
            <a:r>
              <a:rPr lang="en-US" dirty="0"/>
              <a:t>Managing a team might also be part of the job role</a:t>
            </a:r>
            <a:endParaRPr lang="fr-FR" dirty="0"/>
          </a:p>
        </p:txBody>
      </p:sp>
    </p:spTree>
    <p:extLst>
      <p:ext uri="{BB962C8B-B14F-4D97-AF65-F5344CB8AC3E}">
        <p14:creationId xmlns:p14="http://schemas.microsoft.com/office/powerpoint/2010/main" val="903379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63040" y="1119948"/>
            <a:ext cx="9144000" cy="2031325"/>
          </a:xfrm>
          <a:prstGeom prst="rect">
            <a:avLst/>
          </a:prstGeom>
        </p:spPr>
        <p:txBody>
          <a:bodyPr wrap="square">
            <a:spAutoFit/>
          </a:bodyPr>
          <a:lstStyle/>
          <a:p>
            <a:pPr algn="ctr"/>
            <a:r>
              <a:rPr lang="en-US" b="1" dirty="0" smtClean="0"/>
              <a:t>Conclusion</a:t>
            </a:r>
          </a:p>
          <a:p>
            <a:pPr algn="ctr"/>
            <a:endParaRPr lang="en-US" b="1" dirty="0"/>
          </a:p>
          <a:p>
            <a:r>
              <a:rPr lang="en-US" dirty="0"/>
              <a:t>In Synopsis, that’s how all the website works behind the Internet</a:t>
            </a:r>
            <a:r>
              <a:rPr lang="en-US" dirty="0" smtClean="0"/>
              <a:t>.</a:t>
            </a:r>
            <a:endParaRPr lang="en-US" dirty="0"/>
          </a:p>
          <a:p>
            <a:r>
              <a:rPr lang="en-US" dirty="0"/>
              <a:t>I did not dive deep into much technical explanation. Otherwise, it'll become too obnoxious to read</a:t>
            </a:r>
            <a:r>
              <a:rPr lang="en-US" dirty="0" smtClean="0"/>
              <a:t>.</a:t>
            </a:r>
            <a:endParaRPr lang="en-US" dirty="0"/>
          </a:p>
          <a:p>
            <a:r>
              <a:rPr lang="en-US" dirty="0"/>
              <a:t>But if you are a technophile like me and want to know more about working with the web and are ready to get your head around with these things</a:t>
            </a:r>
            <a:r>
              <a:rPr lang="en-US" dirty="0" smtClean="0"/>
              <a:t>.</a:t>
            </a:r>
            <a:endParaRPr lang="en-US" dirty="0"/>
          </a:p>
          <a:p>
            <a:r>
              <a:rPr lang="en-US" dirty="0"/>
              <a:t>You can always refer to these great </a:t>
            </a:r>
            <a:r>
              <a:rPr lang="en-US" dirty="0" smtClean="0"/>
              <a:t>‘’Mozilla docs’’ </a:t>
            </a:r>
            <a:r>
              <a:rPr lang="en-US" dirty="0"/>
              <a:t>for a better understanding of Concepts.</a:t>
            </a:r>
            <a:endParaRPr lang="fr-FR" dirty="0"/>
          </a:p>
        </p:txBody>
      </p:sp>
    </p:spTree>
    <p:extLst>
      <p:ext uri="{BB962C8B-B14F-4D97-AF65-F5344CB8AC3E}">
        <p14:creationId xmlns:p14="http://schemas.microsoft.com/office/powerpoint/2010/main" val="342916426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323</TotalTime>
  <Words>697</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Presentations of those 3 questions How does the web work? What do you need to be a web developer? What is the role of a web developer?  </vt:lpstr>
      <vt:lpstr>Chapitre 1</vt:lpstr>
      <vt:lpstr>PowerPoint Presentation</vt:lpstr>
      <vt:lpstr>Chapitre 2</vt:lpstr>
      <vt:lpstr>PowerPoint Presentation</vt:lpstr>
      <vt:lpstr>Chapitre 3</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Chapitre 1</dc:title>
  <dc:creator>ADMIN</dc:creator>
  <cp:lastModifiedBy>ADMIN</cp:lastModifiedBy>
  <cp:revision>15</cp:revision>
  <dcterms:created xsi:type="dcterms:W3CDTF">2022-01-18T16:01:23Z</dcterms:created>
  <dcterms:modified xsi:type="dcterms:W3CDTF">2022-01-18T21:27:02Z</dcterms:modified>
</cp:coreProperties>
</file>