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46" r:id="rId2"/>
    <p:sldId id="1120" r:id="rId3"/>
    <p:sldId id="258" r:id="rId4"/>
    <p:sldId id="539" r:id="rId5"/>
    <p:sldId id="420" r:id="rId6"/>
    <p:sldId id="400" r:id="rId7"/>
    <p:sldId id="336" r:id="rId8"/>
    <p:sldId id="472" r:id="rId9"/>
    <p:sldId id="443" r:id="rId10"/>
    <p:sldId id="1121" r:id="rId11"/>
    <p:sldId id="534" r:id="rId12"/>
    <p:sldId id="473" r:id="rId13"/>
    <p:sldId id="538" r:id="rId14"/>
    <p:sldId id="449" r:id="rId15"/>
    <p:sldId id="535" r:id="rId16"/>
    <p:sldId id="478" r:id="rId17"/>
    <p:sldId id="477" r:id="rId18"/>
    <p:sldId id="479" r:id="rId19"/>
    <p:sldId id="480" r:id="rId20"/>
    <p:sldId id="481" r:id="rId21"/>
    <p:sldId id="483" r:id="rId22"/>
    <p:sldId id="545" r:id="rId23"/>
    <p:sldId id="484" r:id="rId24"/>
    <p:sldId id="485" r:id="rId25"/>
    <p:sldId id="486" r:id="rId26"/>
    <p:sldId id="487" r:id="rId27"/>
    <p:sldId id="490" r:id="rId28"/>
    <p:sldId id="491" r:id="rId29"/>
    <p:sldId id="492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446"/>
            <p14:sldId id="1120"/>
            <p14:sldId id="258"/>
            <p14:sldId id="539"/>
            <p14:sldId id="420"/>
            <p14:sldId id="400"/>
            <p14:sldId id="336"/>
            <p14:sldId id="472"/>
            <p14:sldId id="443"/>
            <p14:sldId id="1121"/>
            <p14:sldId id="534"/>
            <p14:sldId id="473"/>
            <p14:sldId id="538"/>
            <p14:sldId id="449"/>
            <p14:sldId id="535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  <p14:sldId id="490"/>
            <p14:sldId id="491"/>
            <p14:sldId id="492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111" d="100"/>
          <a:sy n="111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29B1-33DC-1144-B17F-0FA158156A4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76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stackoverflow.com/questions/tagged/julia-lang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julialang.org/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</a:t>
            </a:r>
            <a:r>
              <a:rPr lang="pl-PL" dirty="0"/>
              <a:t>1</a:t>
            </a:r>
            <a:r>
              <a:rPr lang="en-US" dirty="0"/>
              <a:t>.</a:t>
            </a:r>
            <a:r>
              <a:rPr lang="pl-PL" dirty="0"/>
              <a:t>4</a:t>
            </a:r>
            <a:r>
              <a:rPr lang="en-US" dirty="0"/>
              <a:t>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5791970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</a:t>
            </a:r>
            <a:r>
              <a:rPr lang="pl-PL" sz="2800" dirty="0"/>
              <a:t>shell </a:t>
            </a:r>
            <a:r>
              <a:rPr lang="en-US" sz="2800" dirty="0"/>
              <a:t>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52" y="4119352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52" y="5994536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734797" y="5152058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E7D3A-27FF-49A7-2CD9-9E26F1E890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34" y="1554753"/>
            <a:ext cx="584916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EB004-8452-4F46-BA01-D81157F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commands</a:t>
            </a:r>
            <a:br>
              <a:rPr lang="pl-PL" dirty="0"/>
            </a:br>
            <a:r>
              <a:rPr lang="en-US" sz="4000" dirty="0"/>
              <a:t> 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513A9-DE24-4F5C-9022-88C7C6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@less(max(1,2))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function source code</a:t>
            </a:r>
            <a:r>
              <a:rPr lang="pl-PL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cd("D:/")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change working directory to D:/</a:t>
            </a:r>
            <a:endParaRPr lang="pl-PL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</a:t>
            </a:r>
            <a:r>
              <a:rPr lang="pl-PL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raw"c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:\temp")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current directory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file.jl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run file</a:t>
            </a:r>
          </a:p>
          <a:p>
            <a:pPr marL="0" indent="0">
              <a:buNone/>
            </a:pP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end your Julia session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5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</a:t>
            </a:r>
            <a:r>
              <a:rPr lang="pl-PL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</a:t>
            </a:r>
            <a:r>
              <a:rPr lang="pl-PL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 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</a:t>
            </a:r>
            <a:r>
              <a:rPr lang="pl-PL" sz="4000" dirty="0"/>
              <a:t>in </a:t>
            </a:r>
            <a:r>
              <a:rPr lang="en-US" sz="4000" dirty="0"/>
              <a:t>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</a:t>
            </a:r>
            <a:r>
              <a:rPr lang="pl-PL" dirty="0"/>
              <a:t> </a:t>
            </a:r>
            <a:r>
              <a:rPr lang="en-US" dirty="0"/>
              <a:t>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Pyt</a:t>
            </a:r>
            <a:r>
              <a:rPr lang="pl-PL" dirty="0"/>
              <a:t>h</a:t>
            </a:r>
            <a:r>
              <a:rPr lang="en-US" dirty="0"/>
              <a:t>on/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</a:t>
            </a:r>
            <a:endParaRPr lang="en-GB" dirty="0"/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56105"/>
            <a:ext cx="11247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BigFloat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1.036340226611333355046362223536047948533920043732353766202844416420231e-76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</a:rPr>
              <a:t>(1000) do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73305447401287551596035817889526867846836578548683209848685735918386764390310253781776130839152440943837995972129697049686195008541612957936608326881572302493764266455330060109598030394360732604440196318506045247296205005918373516322071308450166041524279351541770592447787925691464383688807065164177119e-301</a:t>
            </a:r>
          </a:p>
        </p:txBody>
      </p:sp>
    </p:spTree>
    <p:extLst>
      <p:ext uri="{BB962C8B-B14F-4D97-AF65-F5344CB8AC3E}">
        <p14:creationId xmlns:p14="http://schemas.microsoft.com/office/powerpoint/2010/main" val="97686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73212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julia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Rational) for n in 1:10]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10-element Array{Rational{Int64},1}: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8//3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44//15 64//21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976//315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10816//3465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141088//45045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47104//15015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2404096//765765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45693952//14549535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45701632//14549535</a:t>
            </a:r>
            <a:r>
              <a:rPr kumimoji="0" lang="en-US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writing files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Julia the open command can be used to read and write to a particular file stream.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f = open("</a:t>
            </a:r>
            <a:r>
              <a:rPr lang="en-US" sz="2800" dirty="0" err="1">
                <a:latin typeface="Consolas" panose="020B0609020204030204" pitchFamily="49" charset="0"/>
              </a:rPr>
              <a:t>some_name.txt","w</a:t>
            </a:r>
            <a:r>
              <a:rPr lang="en-US" sz="2800" dirty="0">
                <a:latin typeface="Consolas" panose="020B0609020204030204" pitchFamily="49" charset="0"/>
              </a:rPr>
              <a:t>")    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IOStream</a:t>
            </a:r>
            <a:r>
              <a:rPr lang="en-US" sz="2800" dirty="0">
                <a:latin typeface="Consolas" panose="020B0609020204030204" pitchFamily="49" charset="0"/>
              </a:rPr>
              <a:t>(&lt;file some_name.txt&gt;)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write command takes a stream handle as the first parameter accepts a wide range of additional parameters.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write(f, "first line\</a:t>
            </a:r>
            <a:r>
              <a:rPr lang="en-US" sz="2800" dirty="0" err="1">
                <a:latin typeface="Consolas" panose="020B0609020204030204" pitchFamily="49" charset="0"/>
              </a:rPr>
              <a:t>nsecond</a:t>
            </a:r>
            <a:r>
              <a:rPr lang="en-US" sz="2800" dirty="0">
                <a:latin typeface="Consolas" panose="020B0609020204030204" pitchFamily="49" charset="0"/>
              </a:rPr>
              <a:t> line\n")</a:t>
            </a:r>
          </a:p>
          <a:p>
            <a:r>
              <a:rPr lang="en-US" dirty="0"/>
              <a:t>Close the stream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r>
              <a:rPr lang="en-US" sz="3200" dirty="0"/>
              <a:t>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 err="1"/>
              <a:t>Integratio</a:t>
            </a:r>
            <a:r>
              <a:rPr lang="pl-PL" sz="3200" dirty="0"/>
              <a:t>ns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reading files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 = open("some_name.txt")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read a single line from a file use the </a:t>
            </a:r>
            <a:r>
              <a:rPr lang="en-US" dirty="0" err="1"/>
              <a:t>readline</a:t>
            </a:r>
            <a:r>
              <a:rPr lang="en-US" dirty="0"/>
              <a:t> function.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"first line"  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   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"second line“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eof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200000">
            <a:off x="6888029" y="5804639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</a:t>
            </a:r>
            <a:r>
              <a:rPr lang="pl-PL" dirty="0"/>
              <a:t>dynamic </a:t>
            </a:r>
            <a:r>
              <a:rPr lang="en-US" dirty="0"/>
              <a:t>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3644"/>
            <a:ext cx="10515600" cy="1325563"/>
          </a:xfrm>
        </p:spPr>
        <p:txBody>
          <a:bodyPr/>
          <a:lstStyle/>
          <a:p>
            <a:r>
              <a:rPr lang="en-US" dirty="0"/>
              <a:t>Julia code compilation process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079" y="1169805"/>
            <a:ext cx="6962799" cy="4351750"/>
          </a:xfrm>
        </p:spPr>
      </p:pic>
      <p:sp>
        <p:nvSpPr>
          <p:cNvPr id="7" name="Prostokąt 6"/>
          <p:cNvSpPr/>
          <p:nvPr/>
        </p:nvSpPr>
        <p:spPr>
          <a:xfrm>
            <a:off x="1436441" y="5431215"/>
            <a:ext cx="4688335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32" dirty="0"/>
              <a:t>http://slides.com/valentinchuravy/julia-parallelism#/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4674780" y="2629672"/>
            <a:ext cx="4793070" cy="652422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992561" y="3454013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7890050" y="4496551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5180719" y="4922810"/>
            <a:ext cx="2448374" cy="1016811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8951341" y="4575375"/>
            <a:ext cx="172354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@code_native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7722678" y="5634738"/>
            <a:ext cx="146706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@code_llvm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9079257" y="3076511"/>
            <a:ext cx="185178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@code_lowered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548008" y="2190218"/>
            <a:ext cx="159530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@code_typed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1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758"/>
            <a:ext cx="100766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Website:</a:t>
            </a:r>
            <a:r>
              <a:rPr lang="pl-PL" sz="2400" dirty="0"/>
              <a:t> 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Learning materials:</a:t>
            </a:r>
            <a:r>
              <a:rPr lang="pl-PL" sz="2400" dirty="0"/>
              <a:t> 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Blogs about Julia:</a:t>
            </a:r>
            <a:r>
              <a:rPr lang="pl-PL" sz="2400" dirty="0"/>
              <a:t> 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V</a:t>
            </a:r>
            <a:r>
              <a:rPr lang="pl-PL" sz="2400" dirty="0"/>
              <a:t>ideos</a:t>
            </a:r>
            <a:r>
              <a:rPr lang="en-US" sz="2400" dirty="0"/>
              <a:t>: </a:t>
            </a:r>
            <a:r>
              <a:rPr lang="en-GB" sz="2400" dirty="0">
                <a:hlinkClick r:id="rId5"/>
              </a:rPr>
              <a:t>https://juliaacademy.com/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Julia forum:</a:t>
            </a:r>
            <a:r>
              <a:rPr lang="pl-PL" sz="2400" dirty="0"/>
              <a:t> </a:t>
            </a:r>
            <a:r>
              <a:rPr lang="en-US" sz="2400" dirty="0">
                <a:hlinkClick r:id="rId6"/>
              </a:rPr>
              <a:t>https://discourse.julialang.org/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Q&amp;A for Julia:</a:t>
            </a:r>
            <a:r>
              <a:rPr lang="pl-PL" sz="2400" dirty="0"/>
              <a:t> </a:t>
            </a:r>
            <a:r>
              <a:rPr lang="en-US" sz="2400" dirty="0">
                <a:hlinkClick r:id="rId7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053" y="365125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1926</Words>
  <Application>Microsoft Office PowerPoint</Application>
  <PresentationFormat>Widescreen</PresentationFormat>
  <Paragraphs>280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Installing and running Julia </vt:lpstr>
      <vt:lpstr>Julia 10,000 feet overview</vt:lpstr>
      <vt:lpstr>Why another language for data science?</vt:lpstr>
      <vt:lpstr>Methods of achieving high performance in different data science environments</vt:lpstr>
      <vt:lpstr>Reference benchmarks from Julia website</vt:lpstr>
      <vt:lpstr>Language Code Complexity vs Execution Speed</vt:lpstr>
      <vt:lpstr>Key features</vt:lpstr>
      <vt:lpstr>Julia code compilation process</vt:lpstr>
      <vt:lpstr>Learning more about Julia</vt:lpstr>
      <vt:lpstr>Julia installation and virtual environment</vt:lpstr>
      <vt:lpstr>Julia Command Line (REPL)</vt:lpstr>
      <vt:lpstr>Some basic commands  </vt:lpstr>
      <vt:lpstr>Jupyter notebook</vt:lpstr>
      <vt:lpstr>Adding Julia packages </vt:lpstr>
      <vt:lpstr>Managing packages  (press ] for the package  management in REPL mode)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  <vt:lpstr>BigFloat</vt:lpstr>
      <vt:lpstr>Rational numbers</vt:lpstr>
      <vt:lpstr>Julia IO – writing files</vt:lpstr>
      <vt:lpstr>Julia IO – 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Łukasz Kraiński</cp:lastModifiedBy>
  <cp:revision>209</cp:revision>
  <dcterms:created xsi:type="dcterms:W3CDTF">2018-01-25T13:34:55Z</dcterms:created>
  <dcterms:modified xsi:type="dcterms:W3CDTF">2025-03-12T22:19:21Z</dcterms:modified>
</cp:coreProperties>
</file>