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424" r:id="rId3"/>
    <p:sldId id="407" r:id="rId4"/>
    <p:sldId id="425" r:id="rId5"/>
    <p:sldId id="426" r:id="rId6"/>
    <p:sldId id="427" r:id="rId7"/>
    <p:sldId id="429" r:id="rId8"/>
  </p:sldIdLst>
  <p:sldSz cx="9144000" cy="5143500" type="screen16x9"/>
  <p:notesSz cx="7104063" cy="10234613"/>
  <p:embeddedFontLs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77E47-E87D-4AC1-AC5D-8FFE8C5FBE26}" v="88" dt="2022-04-19T03:07:47.56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6357" autoAdjust="0"/>
  </p:normalViewPr>
  <p:slideViewPr>
    <p:cSldViewPr snapToGrid="0">
      <p:cViewPr varScale="1">
        <p:scale>
          <a:sx n="150" d="100"/>
          <a:sy n="150" d="100"/>
        </p:scale>
        <p:origin x="444" y="120"/>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oid Krairi" userId="f890637f67cf079e" providerId="LiveId" clId="{9278BE69-134D-47CF-91CB-81BCAAAAC54E}"/>
    <pc:docChg chg="undo custSel delSld modSld">
      <pc:chgData name="Jaoid Krairi" userId="f890637f67cf079e" providerId="LiveId" clId="{9278BE69-134D-47CF-91CB-81BCAAAAC54E}" dt="2021-12-25T12:02:14.290" v="27052" actId="20577"/>
      <pc:docMkLst>
        <pc:docMk/>
      </pc:docMkLst>
      <pc:sldChg chg="modSp mod modNotesTx">
        <pc:chgData name="Jaoid Krairi" userId="f890637f67cf079e" providerId="LiveId" clId="{9278BE69-134D-47CF-91CB-81BCAAAAC54E}" dt="2021-12-25T03:25:59.456" v="26809" actId="20577"/>
        <pc:sldMkLst>
          <pc:docMk/>
          <pc:sldMk cId="0" sldId="256"/>
        </pc:sldMkLst>
        <pc:spChg chg="mod">
          <ac:chgData name="Jaoid Krairi" userId="f890637f67cf079e" providerId="LiveId" clId="{9278BE69-134D-47CF-91CB-81BCAAAAC54E}" dt="2021-11-11T12:34:57.246" v="42" actId="20577"/>
          <ac:spMkLst>
            <pc:docMk/>
            <pc:sldMk cId="0" sldId="256"/>
            <ac:spMk id="67" creationId="{00000000-0000-0000-0000-000000000000}"/>
          </ac:spMkLst>
        </pc:spChg>
        <pc:spChg chg="mod">
          <ac:chgData name="Jaoid Krairi" userId="f890637f67cf079e" providerId="LiveId" clId="{9278BE69-134D-47CF-91CB-81BCAAAAC54E}" dt="2021-11-11T12:36:12.276" v="66" actId="20577"/>
          <ac:spMkLst>
            <pc:docMk/>
            <pc:sldMk cId="0" sldId="256"/>
            <ac:spMk id="68" creationId="{00000000-0000-0000-0000-000000000000}"/>
          </ac:spMkLst>
        </pc:spChg>
      </pc:sldChg>
      <pc:sldChg chg="delSp modSp mod modNotesTx">
        <pc:chgData name="Jaoid Krairi" userId="f890637f67cf079e" providerId="LiveId" clId="{9278BE69-134D-47CF-91CB-81BCAAAAC54E}" dt="2021-12-22T06:03:32.381" v="538" actId="20577"/>
        <pc:sldMkLst>
          <pc:docMk/>
          <pc:sldMk cId="0" sldId="257"/>
        </pc:sldMkLst>
        <pc:spChg chg="mod">
          <ac:chgData name="Jaoid Krairi" userId="f890637f67cf079e" providerId="LiveId" clId="{9278BE69-134D-47CF-91CB-81BCAAAAC54E}" dt="2021-11-11T12:36:43.181" v="69"/>
          <ac:spMkLst>
            <pc:docMk/>
            <pc:sldMk cId="0" sldId="257"/>
            <ac:spMk id="11" creationId="{201942A9-9E8E-4A3F-9EC1-2E11D544E3A3}"/>
          </ac:spMkLst>
        </pc:spChg>
        <pc:spChg chg="mod">
          <ac:chgData name="Jaoid Krairi" userId="f890637f67cf079e" providerId="LiveId" clId="{9278BE69-134D-47CF-91CB-81BCAAAAC54E}" dt="2021-11-11T12:37:46.506" v="72"/>
          <ac:spMkLst>
            <pc:docMk/>
            <pc:sldMk cId="0" sldId="257"/>
            <ac:spMk id="12" creationId="{D7D9FAB8-CD24-4220-9D78-0496832E1374}"/>
          </ac:spMkLst>
        </pc:spChg>
        <pc:spChg chg="del">
          <ac:chgData name="Jaoid Krairi" userId="f890637f67cf079e" providerId="LiveId" clId="{9278BE69-134D-47CF-91CB-81BCAAAAC54E}" dt="2021-11-11T12:37:49.577" v="73" actId="478"/>
          <ac:spMkLst>
            <pc:docMk/>
            <pc:sldMk cId="0" sldId="257"/>
            <ac:spMk id="15" creationId="{4CFD11FB-602D-45C7-B45F-7E2B45750EE9}"/>
          </ac:spMkLst>
        </pc:spChg>
        <pc:spChg chg="del mod">
          <ac:chgData name="Jaoid Krairi" userId="f890637f67cf079e" providerId="LiveId" clId="{9278BE69-134D-47CF-91CB-81BCAAAAC54E}" dt="2021-11-11T12:37:53.634" v="75" actId="478"/>
          <ac:spMkLst>
            <pc:docMk/>
            <pc:sldMk cId="0" sldId="257"/>
            <ac:spMk id="17" creationId="{F50E7B34-B4CE-4A6B-8F7D-40616586409A}"/>
          </ac:spMkLst>
        </pc:spChg>
        <pc:spChg chg="mod">
          <ac:chgData name="Jaoid Krairi" userId="f890637f67cf079e" providerId="LiveId" clId="{9278BE69-134D-47CF-91CB-81BCAAAAC54E}" dt="2021-11-11T12:37:58.353" v="76" actId="1076"/>
          <ac:spMkLst>
            <pc:docMk/>
            <pc:sldMk cId="0" sldId="257"/>
            <ac:spMk id="18" creationId="{C9A4362E-A18C-4B5F-AAD9-A944B606DB54}"/>
          </ac:spMkLst>
        </pc:spChg>
        <pc:spChg chg="mod">
          <ac:chgData name="Jaoid Krairi" userId="f890637f67cf079e" providerId="LiveId" clId="{9278BE69-134D-47CF-91CB-81BCAAAAC54E}" dt="2021-11-11T12:37:22.970" v="71"/>
          <ac:spMkLst>
            <pc:docMk/>
            <pc:sldMk cId="0" sldId="257"/>
            <ac:spMk id="20" creationId="{8AC1A4A6-059A-44AF-A52A-A76335EC5BE6}"/>
          </ac:spMkLst>
        </pc:spChg>
        <pc:spChg chg="mod">
          <ac:chgData name="Jaoid Krairi" userId="f890637f67cf079e" providerId="LiveId" clId="{9278BE69-134D-47CF-91CB-81BCAAAAC54E}" dt="2021-11-11T12:36:58.851" v="70"/>
          <ac:spMkLst>
            <pc:docMk/>
            <pc:sldMk cId="0" sldId="257"/>
            <ac:spMk id="81" creationId="{00000000-0000-0000-0000-000000000000}"/>
          </ac:spMkLst>
        </pc:spChg>
        <pc:spChg chg="mod">
          <ac:chgData name="Jaoid Krairi" userId="f890637f67cf079e" providerId="LiveId" clId="{9278BE69-134D-47CF-91CB-81BCAAAAC54E}" dt="2021-11-11T12:38:04.746" v="77" actId="1076"/>
          <ac:spMkLst>
            <pc:docMk/>
            <pc:sldMk cId="0" sldId="257"/>
            <ac:spMk id="85" creationId="{00000000-0000-0000-0000-000000000000}"/>
          </ac:spMkLst>
        </pc:spChg>
      </pc:sldChg>
      <pc:sldChg chg="modSp mod modNotesTx">
        <pc:chgData name="Jaoid Krairi" userId="f890637f67cf079e" providerId="LiveId" clId="{9278BE69-134D-47CF-91CB-81BCAAAAC54E}" dt="2021-12-22T06:53:01.704" v="1873" actId="20577"/>
        <pc:sldMkLst>
          <pc:docMk/>
          <pc:sldMk cId="0" sldId="260"/>
        </pc:sldMkLst>
        <pc:spChg chg="mod">
          <ac:chgData name="Jaoid Krairi" userId="f890637f67cf079e" providerId="LiveId" clId="{9278BE69-134D-47CF-91CB-81BCAAAAC54E}" dt="2021-12-22T06:53:01.704" v="1873" actId="20577"/>
          <ac:spMkLst>
            <pc:docMk/>
            <pc:sldMk cId="0" sldId="260"/>
            <ac:spMk id="4" creationId="{F98F92EF-FB9D-4173-B7DA-F13D341B014C}"/>
          </ac:spMkLst>
        </pc:spChg>
        <pc:spChg chg="mod">
          <ac:chgData name="Jaoid Krairi" userId="f890637f67cf079e" providerId="LiveId" clId="{9278BE69-134D-47CF-91CB-81BCAAAAC54E}" dt="2021-12-22T05:48:57.114" v="406" actId="20577"/>
          <ac:spMkLst>
            <pc:docMk/>
            <pc:sldMk cId="0" sldId="260"/>
            <ac:spMk id="11" creationId="{15566E7A-5DEC-412D-A72F-5A176FC21822}"/>
          </ac:spMkLst>
        </pc:spChg>
      </pc:sldChg>
      <pc:sldChg chg="del">
        <pc:chgData name="Jaoid Krairi" userId="f890637f67cf079e" providerId="LiveId" clId="{9278BE69-134D-47CF-91CB-81BCAAAAC54E}" dt="2021-12-24T14:00:08.448" v="24767" actId="47"/>
        <pc:sldMkLst>
          <pc:docMk/>
          <pc:sldMk cId="1580436721" sldId="274"/>
        </pc:sldMkLst>
      </pc:sldChg>
      <pc:sldChg chg="del">
        <pc:chgData name="Jaoid Krairi" userId="f890637f67cf079e" providerId="LiveId" clId="{9278BE69-134D-47CF-91CB-81BCAAAAC54E}" dt="2021-12-24T14:00:28.329" v="24774" actId="47"/>
        <pc:sldMkLst>
          <pc:docMk/>
          <pc:sldMk cId="3092058137" sldId="277"/>
        </pc:sldMkLst>
      </pc:sldChg>
      <pc:sldChg chg="del">
        <pc:chgData name="Jaoid Krairi" userId="f890637f67cf079e" providerId="LiveId" clId="{9278BE69-134D-47CF-91CB-81BCAAAAC54E}" dt="2021-12-24T14:00:29.600" v="24775" actId="47"/>
        <pc:sldMkLst>
          <pc:docMk/>
          <pc:sldMk cId="2768265902" sldId="278"/>
        </pc:sldMkLst>
      </pc:sldChg>
      <pc:sldChg chg="addSp delSp modSp mod modNotesTx">
        <pc:chgData name="Jaoid Krairi" userId="f890637f67cf079e" providerId="LiveId" clId="{9278BE69-134D-47CF-91CB-81BCAAAAC54E}" dt="2021-12-24T16:48:32.205" v="25991" actId="20577"/>
        <pc:sldMkLst>
          <pc:docMk/>
          <pc:sldMk cId="2252615143" sldId="288"/>
        </pc:sldMkLst>
        <pc:spChg chg="del">
          <ac:chgData name="Jaoid Krairi" userId="f890637f67cf079e" providerId="LiveId" clId="{9278BE69-134D-47CF-91CB-81BCAAAAC54E}" dt="2021-12-24T14:03:01.026" v="24790" actId="478"/>
          <ac:spMkLst>
            <pc:docMk/>
            <pc:sldMk cId="2252615143" sldId="288"/>
            <ac:spMk id="5" creationId="{A17C62B2-799F-4601-94A8-632AE5CE95A3}"/>
          </ac:spMkLst>
        </pc:spChg>
        <pc:spChg chg="mod">
          <ac:chgData name="Jaoid Krairi" userId="f890637f67cf079e" providerId="LiveId" clId="{9278BE69-134D-47CF-91CB-81BCAAAAC54E}" dt="2021-12-24T14:14:48.360" v="24881" actId="20577"/>
          <ac:spMkLst>
            <pc:docMk/>
            <pc:sldMk cId="2252615143" sldId="288"/>
            <ac:spMk id="11" creationId="{15566E7A-5DEC-412D-A72F-5A176FC21822}"/>
          </ac:spMkLst>
        </pc:spChg>
        <pc:spChg chg="add mod">
          <ac:chgData name="Jaoid Krairi" userId="f890637f67cf079e" providerId="LiveId" clId="{9278BE69-134D-47CF-91CB-81BCAAAAC54E}" dt="2021-12-24T16:25:31.620" v="25475" actId="1076"/>
          <ac:spMkLst>
            <pc:docMk/>
            <pc:sldMk cId="2252615143" sldId="288"/>
            <ac:spMk id="15" creationId="{93785F19-54F3-4E30-A022-C72B839F8E37}"/>
          </ac:spMkLst>
        </pc:spChg>
        <pc:spChg chg="add mod">
          <ac:chgData name="Jaoid Krairi" userId="f890637f67cf079e" providerId="LiveId" clId="{9278BE69-134D-47CF-91CB-81BCAAAAC54E}" dt="2021-12-24T16:25:40.507" v="25477" actId="1076"/>
          <ac:spMkLst>
            <pc:docMk/>
            <pc:sldMk cId="2252615143" sldId="288"/>
            <ac:spMk id="16" creationId="{E431F43C-DD6D-413A-B8FC-384C5F368BF8}"/>
          </ac:spMkLst>
        </pc:spChg>
        <pc:spChg chg="add mod">
          <ac:chgData name="Jaoid Krairi" userId="f890637f67cf079e" providerId="LiveId" clId="{9278BE69-134D-47CF-91CB-81BCAAAAC54E}" dt="2021-12-24T16:25:35.567" v="25476" actId="1076"/>
          <ac:spMkLst>
            <pc:docMk/>
            <pc:sldMk cId="2252615143" sldId="288"/>
            <ac:spMk id="17" creationId="{CD5E5E67-E0BA-46F7-B6B6-CD215D2E7E6A}"/>
          </ac:spMkLst>
        </pc:spChg>
        <pc:spChg chg="add mod">
          <ac:chgData name="Jaoid Krairi" userId="f890637f67cf079e" providerId="LiveId" clId="{9278BE69-134D-47CF-91CB-81BCAAAAC54E}" dt="2021-12-24T16:26:01.151" v="25478" actId="1076"/>
          <ac:spMkLst>
            <pc:docMk/>
            <pc:sldMk cId="2252615143" sldId="288"/>
            <ac:spMk id="18" creationId="{A5303747-4562-437E-A4A1-E9EC130DBF8E}"/>
          </ac:spMkLst>
        </pc:spChg>
        <pc:spChg chg="add mod">
          <ac:chgData name="Jaoid Krairi" userId="f890637f67cf079e" providerId="LiveId" clId="{9278BE69-134D-47CF-91CB-81BCAAAAC54E}" dt="2021-12-24T16:31:01.791" v="25510" actId="1076"/>
          <ac:spMkLst>
            <pc:docMk/>
            <pc:sldMk cId="2252615143" sldId="288"/>
            <ac:spMk id="19" creationId="{C0359F5F-D785-4682-B8DB-FA1B0A72696C}"/>
          </ac:spMkLst>
        </pc:spChg>
        <pc:spChg chg="add mod">
          <ac:chgData name="Jaoid Krairi" userId="f890637f67cf079e" providerId="LiveId" clId="{9278BE69-134D-47CF-91CB-81BCAAAAC54E}" dt="2021-12-24T16:31:29.067" v="25517" actId="20577"/>
          <ac:spMkLst>
            <pc:docMk/>
            <pc:sldMk cId="2252615143" sldId="288"/>
            <ac:spMk id="20" creationId="{501869DB-A8CA-4C51-8215-E17B99AAE7E9}"/>
          </ac:spMkLst>
        </pc:spChg>
        <pc:spChg chg="add mod">
          <ac:chgData name="Jaoid Krairi" userId="f890637f67cf079e" providerId="LiveId" clId="{9278BE69-134D-47CF-91CB-81BCAAAAC54E}" dt="2021-12-24T16:31:33.290" v="25519" actId="20577"/>
          <ac:spMkLst>
            <pc:docMk/>
            <pc:sldMk cId="2252615143" sldId="288"/>
            <ac:spMk id="21" creationId="{D92DB7DE-EC1F-4E41-A759-76E22FD6FA68}"/>
          </ac:spMkLst>
        </pc:spChg>
        <pc:spChg chg="add mod">
          <ac:chgData name="Jaoid Krairi" userId="f890637f67cf079e" providerId="LiveId" clId="{9278BE69-134D-47CF-91CB-81BCAAAAC54E}" dt="2021-12-24T16:31:40.683" v="25521" actId="20577"/>
          <ac:spMkLst>
            <pc:docMk/>
            <pc:sldMk cId="2252615143" sldId="288"/>
            <ac:spMk id="22" creationId="{A871C280-D081-4135-9FD0-CF33941A5DC1}"/>
          </ac:spMkLst>
        </pc:spChg>
        <pc:spChg chg="add mod">
          <ac:chgData name="Jaoid Krairi" userId="f890637f67cf079e" providerId="LiveId" clId="{9278BE69-134D-47CF-91CB-81BCAAAAC54E}" dt="2021-12-24T16:31:44.637" v="25523" actId="20577"/>
          <ac:spMkLst>
            <pc:docMk/>
            <pc:sldMk cId="2252615143" sldId="288"/>
            <ac:spMk id="23" creationId="{12963F4D-0DB7-47BC-9597-BA00CA729029}"/>
          </ac:spMkLst>
        </pc:spChg>
        <pc:spChg chg="add mod">
          <ac:chgData name="Jaoid Krairi" userId="f890637f67cf079e" providerId="LiveId" clId="{9278BE69-134D-47CF-91CB-81BCAAAAC54E}" dt="2021-12-24T16:31:47.828" v="25525" actId="20577"/>
          <ac:spMkLst>
            <pc:docMk/>
            <pc:sldMk cId="2252615143" sldId="288"/>
            <ac:spMk id="24" creationId="{A342B723-0CA1-4260-A2A2-CF518A50477F}"/>
          </ac:spMkLst>
        </pc:spChg>
        <pc:spChg chg="add mod">
          <ac:chgData name="Jaoid Krairi" userId="f890637f67cf079e" providerId="LiveId" clId="{9278BE69-134D-47CF-91CB-81BCAAAAC54E}" dt="2021-12-24T16:32:25.842" v="25531" actId="20577"/>
          <ac:spMkLst>
            <pc:docMk/>
            <pc:sldMk cId="2252615143" sldId="288"/>
            <ac:spMk id="25" creationId="{2F49983D-4A1D-49FA-8CC9-8FB18D1AADEE}"/>
          </ac:spMkLst>
        </pc:spChg>
        <pc:spChg chg="add mod">
          <ac:chgData name="Jaoid Krairi" userId="f890637f67cf079e" providerId="LiveId" clId="{9278BE69-134D-47CF-91CB-81BCAAAAC54E}" dt="2021-12-24T16:32:29.613" v="25533" actId="20577"/>
          <ac:spMkLst>
            <pc:docMk/>
            <pc:sldMk cId="2252615143" sldId="288"/>
            <ac:spMk id="26" creationId="{0FE28350-69DA-4392-8F63-596B1E84FFE7}"/>
          </ac:spMkLst>
        </pc:spChg>
        <pc:spChg chg="add mod">
          <ac:chgData name="Jaoid Krairi" userId="f890637f67cf079e" providerId="LiveId" clId="{9278BE69-134D-47CF-91CB-81BCAAAAC54E}" dt="2021-12-24T16:32:35.989" v="25535" actId="20577"/>
          <ac:spMkLst>
            <pc:docMk/>
            <pc:sldMk cId="2252615143" sldId="288"/>
            <ac:spMk id="27" creationId="{9926C1E1-E0BB-4A5B-8CCB-D8688E307CB2}"/>
          </ac:spMkLst>
        </pc:spChg>
        <pc:spChg chg="add mod">
          <ac:chgData name="Jaoid Krairi" userId="f890637f67cf079e" providerId="LiveId" clId="{9278BE69-134D-47CF-91CB-81BCAAAAC54E}" dt="2021-12-24T16:33:26.545" v="25542" actId="1076"/>
          <ac:spMkLst>
            <pc:docMk/>
            <pc:sldMk cId="2252615143" sldId="288"/>
            <ac:spMk id="28" creationId="{8EFAFE45-D5E4-4805-A917-FAC5665F9DE9}"/>
          </ac:spMkLst>
        </pc:spChg>
        <pc:spChg chg="add del mod">
          <ac:chgData name="Jaoid Krairi" userId="f890637f67cf079e" providerId="LiveId" clId="{9278BE69-134D-47CF-91CB-81BCAAAAC54E}" dt="2021-12-24T16:33:22.808" v="25541" actId="478"/>
          <ac:spMkLst>
            <pc:docMk/>
            <pc:sldMk cId="2252615143" sldId="288"/>
            <ac:spMk id="29" creationId="{1131A9E5-6B5C-4191-B567-D64C292AEA71}"/>
          </ac:spMkLst>
        </pc:spChg>
        <pc:spChg chg="add mod">
          <ac:chgData name="Jaoid Krairi" userId="f890637f67cf079e" providerId="LiveId" clId="{9278BE69-134D-47CF-91CB-81BCAAAAC54E}" dt="2021-12-24T16:34:09.704" v="25547" actId="1076"/>
          <ac:spMkLst>
            <pc:docMk/>
            <pc:sldMk cId="2252615143" sldId="288"/>
            <ac:spMk id="30" creationId="{E7CF491E-8C16-4FA0-8FF2-C948B29EF3EF}"/>
          </ac:spMkLst>
        </pc:spChg>
        <pc:spChg chg="add mod">
          <ac:chgData name="Jaoid Krairi" userId="f890637f67cf079e" providerId="LiveId" clId="{9278BE69-134D-47CF-91CB-81BCAAAAC54E}" dt="2021-12-24T16:35:33.455" v="25555" actId="1076"/>
          <ac:spMkLst>
            <pc:docMk/>
            <pc:sldMk cId="2252615143" sldId="288"/>
            <ac:spMk id="31" creationId="{343D89D1-620E-4124-809A-80AE970488AD}"/>
          </ac:spMkLst>
        </pc:spChg>
        <pc:spChg chg="add mod">
          <ac:chgData name="Jaoid Krairi" userId="f890637f67cf079e" providerId="LiveId" clId="{9278BE69-134D-47CF-91CB-81BCAAAAC54E}" dt="2021-12-24T16:38:17.003" v="25576"/>
          <ac:spMkLst>
            <pc:docMk/>
            <pc:sldMk cId="2252615143" sldId="288"/>
            <ac:spMk id="32" creationId="{F1F1FD7A-1B4D-40B3-8E9E-A4A830DD51BC}"/>
          </ac:spMkLst>
        </pc:spChg>
        <pc:spChg chg="add mod">
          <ac:chgData name="Jaoid Krairi" userId="f890637f67cf079e" providerId="LiveId" clId="{9278BE69-134D-47CF-91CB-81BCAAAAC54E}" dt="2021-12-24T16:38:34.459" v="25577"/>
          <ac:spMkLst>
            <pc:docMk/>
            <pc:sldMk cId="2252615143" sldId="288"/>
            <ac:spMk id="33" creationId="{3B111953-7D46-471F-AF37-B8ABB6EA172F}"/>
          </ac:spMkLst>
        </pc:spChg>
        <pc:spChg chg="add mod">
          <ac:chgData name="Jaoid Krairi" userId="f890637f67cf079e" providerId="LiveId" clId="{9278BE69-134D-47CF-91CB-81BCAAAAC54E}" dt="2021-12-24T16:38:52.301" v="25578"/>
          <ac:spMkLst>
            <pc:docMk/>
            <pc:sldMk cId="2252615143" sldId="288"/>
            <ac:spMk id="34" creationId="{21D93A3A-18D2-47CB-8DCC-D723EC5AC368}"/>
          </ac:spMkLst>
        </pc:spChg>
        <pc:spChg chg="add mod">
          <ac:chgData name="Jaoid Krairi" userId="f890637f67cf079e" providerId="LiveId" clId="{9278BE69-134D-47CF-91CB-81BCAAAAC54E}" dt="2021-12-24T16:41:54.002" v="25589" actId="313"/>
          <ac:spMkLst>
            <pc:docMk/>
            <pc:sldMk cId="2252615143" sldId="288"/>
            <ac:spMk id="35" creationId="{638ED12A-5B80-4905-911C-DB1731CFC607}"/>
          </ac:spMkLst>
        </pc:spChg>
        <pc:spChg chg="add mod">
          <ac:chgData name="Jaoid Krairi" userId="f890637f67cf079e" providerId="LiveId" clId="{9278BE69-134D-47CF-91CB-81BCAAAAC54E}" dt="2021-12-24T16:39:59.072" v="25582" actId="1076"/>
          <ac:spMkLst>
            <pc:docMk/>
            <pc:sldMk cId="2252615143" sldId="288"/>
            <ac:spMk id="36" creationId="{F0DCAFC3-2D97-45BD-A3AA-263D21C57068}"/>
          </ac:spMkLst>
        </pc:spChg>
        <pc:spChg chg="add mod">
          <ac:chgData name="Jaoid Krairi" userId="f890637f67cf079e" providerId="LiveId" clId="{9278BE69-134D-47CF-91CB-81BCAAAAC54E}" dt="2021-12-24T16:40:32.221" v="25583"/>
          <ac:spMkLst>
            <pc:docMk/>
            <pc:sldMk cId="2252615143" sldId="288"/>
            <ac:spMk id="37" creationId="{DBF20BD2-5B40-4BC9-81E9-9DCA6A13D5E0}"/>
          </ac:spMkLst>
        </pc:spChg>
        <pc:spChg chg="add mod">
          <ac:chgData name="Jaoid Krairi" userId="f890637f67cf079e" providerId="LiveId" clId="{9278BE69-134D-47CF-91CB-81BCAAAAC54E}" dt="2021-12-24T16:42:02.975" v="25591" actId="313"/>
          <ac:spMkLst>
            <pc:docMk/>
            <pc:sldMk cId="2252615143" sldId="288"/>
            <ac:spMk id="38" creationId="{265DBEBC-BCAE-4775-A88B-7C6183CF703E}"/>
          </ac:spMkLst>
        </pc:spChg>
        <pc:spChg chg="add mod">
          <ac:chgData name="Jaoid Krairi" userId="f890637f67cf079e" providerId="LiveId" clId="{9278BE69-134D-47CF-91CB-81BCAAAAC54E}" dt="2021-12-24T16:41:08.522" v="25585"/>
          <ac:spMkLst>
            <pc:docMk/>
            <pc:sldMk cId="2252615143" sldId="288"/>
            <ac:spMk id="39" creationId="{0D54FFA4-352E-4B74-82D8-AD91617C1BDF}"/>
          </ac:spMkLst>
        </pc:spChg>
        <pc:spChg chg="add mod">
          <ac:chgData name="Jaoid Krairi" userId="f890637f67cf079e" providerId="LiveId" clId="{9278BE69-134D-47CF-91CB-81BCAAAAC54E}" dt="2021-12-24T16:41:59.481" v="25590" actId="313"/>
          <ac:spMkLst>
            <pc:docMk/>
            <pc:sldMk cId="2252615143" sldId="288"/>
            <ac:spMk id="40" creationId="{2E464B60-7B5D-4FF0-A102-9D4E566D0339}"/>
          </ac:spMkLst>
        </pc:spChg>
        <pc:spChg chg="add mod">
          <ac:chgData name="Jaoid Krairi" userId="f890637f67cf079e" providerId="LiveId" clId="{9278BE69-134D-47CF-91CB-81BCAAAAC54E}" dt="2021-12-24T16:41:39.215" v="25588" actId="1076"/>
          <ac:spMkLst>
            <pc:docMk/>
            <pc:sldMk cId="2252615143" sldId="288"/>
            <ac:spMk id="41" creationId="{8A28F8D0-475B-4204-B147-0A1085BB14C6}"/>
          </ac:spMkLst>
        </pc:spChg>
        <pc:picChg chg="add mod">
          <ac:chgData name="Jaoid Krairi" userId="f890637f67cf079e" providerId="LiveId" clId="{9278BE69-134D-47CF-91CB-81BCAAAAC54E}" dt="2021-12-24T16:10:16.945" v="25335" actId="14100"/>
          <ac:picMkLst>
            <pc:docMk/>
            <pc:sldMk cId="2252615143" sldId="288"/>
            <ac:picMk id="4" creationId="{CA2674E2-A2A1-4D68-91F4-6E791ADED4C9}"/>
          </ac:picMkLst>
        </pc:picChg>
        <pc:picChg chg="add mod">
          <ac:chgData name="Jaoid Krairi" userId="f890637f67cf079e" providerId="LiveId" clId="{9278BE69-134D-47CF-91CB-81BCAAAAC54E}" dt="2021-12-24T16:11:11.861" v="25350" actId="1076"/>
          <ac:picMkLst>
            <pc:docMk/>
            <pc:sldMk cId="2252615143" sldId="288"/>
            <ac:picMk id="7" creationId="{7E67C09D-477B-4956-AF11-E6D88AACF805}"/>
          </ac:picMkLst>
        </pc:picChg>
        <pc:picChg chg="add del mod">
          <ac:chgData name="Jaoid Krairi" userId="f890637f67cf079e" providerId="LiveId" clId="{9278BE69-134D-47CF-91CB-81BCAAAAC54E}" dt="2021-12-24T16:08:28.169" v="25323" actId="478"/>
          <ac:picMkLst>
            <pc:docMk/>
            <pc:sldMk cId="2252615143" sldId="288"/>
            <ac:picMk id="9" creationId="{810E0DBA-E645-43DC-BE36-70428F3535AD}"/>
          </ac:picMkLst>
        </pc:picChg>
        <pc:picChg chg="add del mod">
          <ac:chgData name="Jaoid Krairi" userId="f890637f67cf079e" providerId="LiveId" clId="{9278BE69-134D-47CF-91CB-81BCAAAAC54E}" dt="2021-12-24T16:09:23.433" v="25327" actId="478"/>
          <ac:picMkLst>
            <pc:docMk/>
            <pc:sldMk cId="2252615143" sldId="288"/>
            <ac:picMk id="12" creationId="{CD1FAD98-0AAE-4748-A57C-B721AB65C5C0}"/>
          </ac:picMkLst>
        </pc:picChg>
        <pc:picChg chg="add mod">
          <ac:chgData name="Jaoid Krairi" userId="f890637f67cf079e" providerId="LiveId" clId="{9278BE69-134D-47CF-91CB-81BCAAAAC54E}" dt="2021-12-24T16:11:50.396" v="25363" actId="14100"/>
          <ac:picMkLst>
            <pc:docMk/>
            <pc:sldMk cId="2252615143" sldId="288"/>
            <ac:picMk id="14" creationId="{E16DEF50-3C58-484F-856F-37E7497A8D95}"/>
          </ac:picMkLst>
        </pc:picChg>
      </pc:sldChg>
      <pc:sldChg chg="modSp mod modNotesTx">
        <pc:chgData name="Jaoid Krairi" userId="f890637f67cf079e" providerId="LiveId" clId="{9278BE69-134D-47CF-91CB-81BCAAAAC54E}" dt="2021-12-22T06:52:44.191" v="1867" actId="20577"/>
        <pc:sldMkLst>
          <pc:docMk/>
          <pc:sldMk cId="1543044071" sldId="313"/>
        </pc:sldMkLst>
        <pc:spChg chg="mod">
          <ac:chgData name="Jaoid Krairi" userId="f890637f67cf079e" providerId="LiveId" clId="{9278BE69-134D-47CF-91CB-81BCAAAAC54E}" dt="2021-11-11T12:44:25.411" v="253" actId="1076"/>
          <ac:spMkLst>
            <pc:docMk/>
            <pc:sldMk cId="1543044071" sldId="313"/>
            <ac:spMk id="3" creationId="{20E3D749-26B7-4649-A678-5C2DE61A955C}"/>
          </ac:spMkLst>
        </pc:spChg>
        <pc:spChg chg="mod">
          <ac:chgData name="Jaoid Krairi" userId="f890637f67cf079e" providerId="LiveId" clId="{9278BE69-134D-47CF-91CB-81BCAAAAC54E}" dt="2021-12-22T06:52:44.191" v="1867" actId="20577"/>
          <ac:spMkLst>
            <pc:docMk/>
            <pc:sldMk cId="1543044071" sldId="313"/>
            <ac:spMk id="6" creationId="{02AE5DC5-AD3A-499E-BB62-A0D1192B1647}"/>
          </ac:spMkLst>
        </pc:spChg>
        <pc:spChg chg="mod">
          <ac:chgData name="Jaoid Krairi" userId="f890637f67cf079e" providerId="LiveId" clId="{9278BE69-134D-47CF-91CB-81BCAAAAC54E}" dt="2021-11-11T12:38:50.541" v="151" actId="20577"/>
          <ac:spMkLst>
            <pc:docMk/>
            <pc:sldMk cId="1543044071" sldId="313"/>
            <ac:spMk id="11" creationId="{15566E7A-5DEC-412D-A72F-5A176FC21822}"/>
          </ac:spMkLst>
        </pc:spChg>
      </pc:sldChg>
      <pc:sldChg chg="modSp mod modNotesTx">
        <pc:chgData name="Jaoid Krairi" userId="f890637f67cf079e" providerId="LiveId" clId="{9278BE69-134D-47CF-91CB-81BCAAAAC54E}" dt="2021-12-22T14:20:58.398" v="8705" actId="20577"/>
        <pc:sldMkLst>
          <pc:docMk/>
          <pc:sldMk cId="4112796684" sldId="314"/>
        </pc:sldMkLst>
        <pc:spChg chg="mod">
          <ac:chgData name="Jaoid Krairi" userId="f890637f67cf079e" providerId="LiveId" clId="{9278BE69-134D-47CF-91CB-81BCAAAAC54E}" dt="2021-12-22T14:19:33.377" v="8655" actId="20577"/>
          <ac:spMkLst>
            <pc:docMk/>
            <pc:sldMk cId="4112796684" sldId="314"/>
            <ac:spMk id="6" creationId="{3BFD40C1-9CA0-49D2-9AE7-E9CC54165A2B}"/>
          </ac:spMkLst>
        </pc:spChg>
        <pc:spChg chg="mod">
          <ac:chgData name="Jaoid Krairi" userId="f890637f67cf079e" providerId="LiveId" clId="{9278BE69-134D-47CF-91CB-81BCAAAAC54E}" dt="2021-12-22T07:20:39.340" v="2638" actId="20577"/>
          <ac:spMkLst>
            <pc:docMk/>
            <pc:sldMk cId="4112796684" sldId="314"/>
            <ac:spMk id="11" creationId="{15566E7A-5DEC-412D-A72F-5A176FC21822}"/>
          </ac:spMkLst>
        </pc:spChg>
      </pc:sldChg>
      <pc:sldChg chg="del">
        <pc:chgData name="Jaoid Krairi" userId="f890637f67cf079e" providerId="LiveId" clId="{9278BE69-134D-47CF-91CB-81BCAAAAC54E}" dt="2021-12-24T14:00:23.551" v="24771" actId="47"/>
        <pc:sldMkLst>
          <pc:docMk/>
          <pc:sldMk cId="3222312698" sldId="316"/>
        </pc:sldMkLst>
      </pc:sldChg>
      <pc:sldChg chg="del">
        <pc:chgData name="Jaoid Krairi" userId="f890637f67cf079e" providerId="LiveId" clId="{9278BE69-134D-47CF-91CB-81BCAAAAC54E}" dt="2021-12-24T14:00:11.976" v="24769" actId="47"/>
        <pc:sldMkLst>
          <pc:docMk/>
          <pc:sldMk cId="3002755097" sldId="317"/>
        </pc:sldMkLst>
      </pc:sldChg>
      <pc:sldChg chg="del">
        <pc:chgData name="Jaoid Krairi" userId="f890637f67cf079e" providerId="LiveId" clId="{9278BE69-134D-47CF-91CB-81BCAAAAC54E}" dt="2021-12-24T14:00:25.596" v="24772" actId="47"/>
        <pc:sldMkLst>
          <pc:docMk/>
          <pc:sldMk cId="2717081257" sldId="318"/>
        </pc:sldMkLst>
      </pc:sldChg>
      <pc:sldChg chg="del">
        <pc:chgData name="Jaoid Krairi" userId="f890637f67cf079e" providerId="LiveId" clId="{9278BE69-134D-47CF-91CB-81BCAAAAC54E}" dt="2021-12-24T14:00:26.954" v="24773" actId="47"/>
        <pc:sldMkLst>
          <pc:docMk/>
          <pc:sldMk cId="244077646" sldId="319"/>
        </pc:sldMkLst>
      </pc:sldChg>
      <pc:sldChg chg="del">
        <pc:chgData name="Jaoid Krairi" userId="f890637f67cf079e" providerId="LiveId" clId="{9278BE69-134D-47CF-91CB-81BCAAAAC54E}" dt="2021-12-24T14:00:34.263" v="24777" actId="47"/>
        <pc:sldMkLst>
          <pc:docMk/>
          <pc:sldMk cId="2084364714" sldId="336"/>
        </pc:sldMkLst>
      </pc:sldChg>
      <pc:sldChg chg="addSp delSp modSp mod modNotesTx">
        <pc:chgData name="Jaoid Krairi" userId="f890637f67cf079e" providerId="LiveId" clId="{9278BE69-134D-47CF-91CB-81BCAAAAC54E}" dt="2021-12-25T11:27:26.412" v="26890" actId="20577"/>
        <pc:sldMkLst>
          <pc:docMk/>
          <pc:sldMk cId="632244134" sldId="339"/>
        </pc:sldMkLst>
        <pc:spChg chg="add mod">
          <ac:chgData name="Jaoid Krairi" userId="f890637f67cf079e" providerId="LiveId" clId="{9278BE69-134D-47CF-91CB-81BCAAAAC54E}" dt="2021-12-23T08:33:43.011" v="15478" actId="20577"/>
          <ac:spMkLst>
            <pc:docMk/>
            <pc:sldMk cId="632244134" sldId="339"/>
            <ac:spMk id="5" creationId="{5AFDE94D-2153-4387-AB99-C66D517B769E}"/>
          </ac:spMkLst>
        </pc:spChg>
        <pc:spChg chg="del">
          <ac:chgData name="Jaoid Krairi" userId="f890637f67cf079e" providerId="LiveId" clId="{9278BE69-134D-47CF-91CB-81BCAAAAC54E}" dt="2021-12-23T07:29:45.330" v="14468" actId="478"/>
          <ac:spMkLst>
            <pc:docMk/>
            <pc:sldMk cId="632244134" sldId="339"/>
            <ac:spMk id="11" creationId="{15566E7A-5DEC-412D-A72F-5A176FC21822}"/>
          </ac:spMkLst>
        </pc:spChg>
        <pc:spChg chg="add mod">
          <ac:chgData name="Jaoid Krairi" userId="f890637f67cf079e" providerId="LiveId" clId="{9278BE69-134D-47CF-91CB-81BCAAAAC54E}" dt="2021-12-23T08:00:08.232" v="14780" actId="1076"/>
          <ac:spMkLst>
            <pc:docMk/>
            <pc:sldMk cId="632244134" sldId="339"/>
            <ac:spMk id="13" creationId="{938B9A91-BE66-48C2-A45B-1C957EF3634D}"/>
          </ac:spMkLst>
        </pc:spChg>
        <pc:spChg chg="add mod">
          <ac:chgData name="Jaoid Krairi" userId="f890637f67cf079e" providerId="LiveId" clId="{9278BE69-134D-47CF-91CB-81BCAAAAC54E}" dt="2021-12-23T08:27:49.940" v="15335" actId="207"/>
          <ac:spMkLst>
            <pc:docMk/>
            <pc:sldMk cId="632244134" sldId="339"/>
            <ac:spMk id="15" creationId="{EA598130-11F3-48A2-81A4-1616E457A56D}"/>
          </ac:spMkLst>
        </pc:spChg>
        <pc:spChg chg="add mod">
          <ac:chgData name="Jaoid Krairi" userId="f890637f67cf079e" providerId="LiveId" clId="{9278BE69-134D-47CF-91CB-81BCAAAAC54E}" dt="2021-12-23T07:53:37.912" v="14716" actId="14100"/>
          <ac:spMkLst>
            <pc:docMk/>
            <pc:sldMk cId="632244134" sldId="339"/>
            <ac:spMk id="16" creationId="{697E316A-9E46-454F-BE18-245E942BABBC}"/>
          </ac:spMkLst>
        </pc:spChg>
        <pc:spChg chg="add mod ord">
          <ac:chgData name="Jaoid Krairi" userId="f890637f67cf079e" providerId="LiveId" clId="{9278BE69-134D-47CF-91CB-81BCAAAAC54E}" dt="2021-12-25T11:24:10.347" v="26872" actId="1076"/>
          <ac:spMkLst>
            <pc:docMk/>
            <pc:sldMk cId="632244134" sldId="339"/>
            <ac:spMk id="17" creationId="{67DA9EC5-4B20-4604-886F-BDB1E336A0AF}"/>
          </ac:spMkLst>
        </pc:spChg>
        <pc:spChg chg="add mod">
          <ac:chgData name="Jaoid Krairi" userId="f890637f67cf079e" providerId="LiveId" clId="{9278BE69-134D-47CF-91CB-81BCAAAAC54E}" dt="2021-12-23T07:59:30.943" v="14776" actId="20577"/>
          <ac:spMkLst>
            <pc:docMk/>
            <pc:sldMk cId="632244134" sldId="339"/>
            <ac:spMk id="19" creationId="{A14D16A4-BA40-484F-A218-6EE23788938D}"/>
          </ac:spMkLst>
        </pc:spChg>
        <pc:spChg chg="add mod">
          <ac:chgData name="Jaoid Krairi" userId="f890637f67cf079e" providerId="LiveId" clId="{9278BE69-134D-47CF-91CB-81BCAAAAC54E}" dt="2021-12-23T07:59:19.145" v="14769" actId="1076"/>
          <ac:spMkLst>
            <pc:docMk/>
            <pc:sldMk cId="632244134" sldId="339"/>
            <ac:spMk id="20" creationId="{38670F42-91AB-48BB-8FA5-9E3E976CC377}"/>
          </ac:spMkLst>
        </pc:spChg>
        <pc:spChg chg="add mod">
          <ac:chgData name="Jaoid Krairi" userId="f890637f67cf079e" providerId="LiveId" clId="{9278BE69-134D-47CF-91CB-81BCAAAAC54E}" dt="2021-12-23T08:01:27.714" v="14785" actId="1076"/>
          <ac:spMkLst>
            <pc:docMk/>
            <pc:sldMk cId="632244134" sldId="339"/>
            <ac:spMk id="21" creationId="{9DA7512B-6C8A-4ED0-AB84-B09DE3FF5F97}"/>
          </ac:spMkLst>
        </pc:spChg>
        <pc:spChg chg="add mod ord">
          <ac:chgData name="Jaoid Krairi" userId="f890637f67cf079e" providerId="LiveId" clId="{9278BE69-134D-47CF-91CB-81BCAAAAC54E}" dt="2021-12-25T11:27:16.076" v="26886" actId="1076"/>
          <ac:spMkLst>
            <pc:docMk/>
            <pc:sldMk cId="632244134" sldId="339"/>
            <ac:spMk id="22" creationId="{9D0AE74B-306E-417E-8B93-36C1718424F7}"/>
          </ac:spMkLst>
        </pc:spChg>
        <pc:spChg chg="add mod">
          <ac:chgData name="Jaoid Krairi" userId="f890637f67cf079e" providerId="LiveId" clId="{9278BE69-134D-47CF-91CB-81BCAAAAC54E}" dt="2021-12-23T08:11:17.439" v="14938" actId="1076"/>
          <ac:spMkLst>
            <pc:docMk/>
            <pc:sldMk cId="632244134" sldId="339"/>
            <ac:spMk id="23" creationId="{E7C12981-7F5C-41F3-86B5-19320162E40C}"/>
          </ac:spMkLst>
        </pc:spChg>
        <pc:spChg chg="add mod">
          <ac:chgData name="Jaoid Krairi" userId="f890637f67cf079e" providerId="LiveId" clId="{9278BE69-134D-47CF-91CB-81BCAAAAC54E}" dt="2021-12-25T11:25:15.469" v="26877" actId="20577"/>
          <ac:spMkLst>
            <pc:docMk/>
            <pc:sldMk cId="632244134" sldId="339"/>
            <ac:spMk id="24" creationId="{5B313796-0DEF-4FEE-9DAB-4D66124DF340}"/>
          </ac:spMkLst>
        </pc:spChg>
        <pc:spChg chg="add mod">
          <ac:chgData name="Jaoid Krairi" userId="f890637f67cf079e" providerId="LiveId" clId="{9278BE69-134D-47CF-91CB-81BCAAAAC54E}" dt="2021-12-23T08:09:08.433" v="14887"/>
          <ac:spMkLst>
            <pc:docMk/>
            <pc:sldMk cId="632244134" sldId="339"/>
            <ac:spMk id="25" creationId="{D9053A77-BD07-4DA4-A640-1D4123633BBF}"/>
          </ac:spMkLst>
        </pc:spChg>
        <pc:spChg chg="add mod">
          <ac:chgData name="Jaoid Krairi" userId="f890637f67cf079e" providerId="LiveId" clId="{9278BE69-134D-47CF-91CB-81BCAAAAC54E}" dt="2021-12-25T11:27:26.412" v="26890" actId="20577"/>
          <ac:spMkLst>
            <pc:docMk/>
            <pc:sldMk cId="632244134" sldId="339"/>
            <ac:spMk id="26" creationId="{E748071E-D7D9-4585-AAD8-9E911195B827}"/>
          </ac:spMkLst>
        </pc:spChg>
        <pc:picChg chg="add mod">
          <ac:chgData name="Jaoid Krairi" userId="f890637f67cf079e" providerId="LiveId" clId="{9278BE69-134D-47CF-91CB-81BCAAAAC54E}" dt="2021-12-25T11:27:02.108" v="26884" actId="1076"/>
          <ac:picMkLst>
            <pc:docMk/>
            <pc:sldMk cId="632244134" sldId="339"/>
            <ac:picMk id="3" creationId="{464D0B69-375F-483C-BB8D-982A2DA373D9}"/>
          </ac:picMkLst>
        </pc:picChg>
        <pc:picChg chg="del">
          <ac:chgData name="Jaoid Krairi" userId="f890637f67cf079e" providerId="LiveId" clId="{9278BE69-134D-47CF-91CB-81BCAAAAC54E}" dt="2021-12-23T07:29:53.079" v="14470" actId="478"/>
          <ac:picMkLst>
            <pc:docMk/>
            <pc:sldMk cId="632244134" sldId="339"/>
            <ac:picMk id="8" creationId="{B29F7672-1139-46A4-97CD-5A6AF4138056}"/>
          </ac:picMkLst>
        </pc:picChg>
        <pc:picChg chg="add mod">
          <ac:chgData name="Jaoid Krairi" userId="f890637f67cf079e" providerId="LiveId" clId="{9278BE69-134D-47CF-91CB-81BCAAAAC54E}" dt="2021-12-25T11:23:58.300" v="26871" actId="1076"/>
          <ac:picMkLst>
            <pc:docMk/>
            <pc:sldMk cId="632244134" sldId="339"/>
            <ac:picMk id="2050" creationId="{082708E5-039D-4787-9EDE-E137C1BE8D95}"/>
          </ac:picMkLst>
        </pc:picChg>
        <pc:picChg chg="add del mod">
          <ac:chgData name="Jaoid Krairi" userId="f890637f67cf079e" providerId="LiveId" clId="{9278BE69-134D-47CF-91CB-81BCAAAAC54E}" dt="2021-12-23T07:32:57.894" v="14483" actId="478"/>
          <ac:picMkLst>
            <pc:docMk/>
            <pc:sldMk cId="632244134" sldId="339"/>
            <ac:picMk id="2050" creationId="{EAEBC99A-D834-4FA5-9343-1B5CDA82AEBC}"/>
          </ac:picMkLst>
        </pc:picChg>
        <pc:picChg chg="add mod">
          <ac:chgData name="Jaoid Krairi" userId="f890637f67cf079e" providerId="LiveId" clId="{9278BE69-134D-47CF-91CB-81BCAAAAC54E}" dt="2021-12-23T07:50:18.326" v="14694" actId="1076"/>
          <ac:picMkLst>
            <pc:docMk/>
            <pc:sldMk cId="632244134" sldId="339"/>
            <ac:picMk id="2052" creationId="{B5DE5086-22E1-4CE7-BDFC-154143438657}"/>
          </ac:picMkLst>
        </pc:picChg>
        <pc:picChg chg="add del mod">
          <ac:chgData name="Jaoid Krairi" userId="f890637f67cf079e" providerId="LiveId" clId="{9278BE69-134D-47CF-91CB-81BCAAAAC54E}" dt="2021-12-23T07:34:56.411" v="14564" actId="478"/>
          <ac:picMkLst>
            <pc:docMk/>
            <pc:sldMk cId="632244134" sldId="339"/>
            <ac:picMk id="2054" creationId="{58D4FC60-6BFA-4C5C-BE08-4176AF5C6A86}"/>
          </ac:picMkLst>
        </pc:picChg>
        <pc:picChg chg="add del mod">
          <ac:chgData name="Jaoid Krairi" userId="f890637f67cf079e" providerId="LiveId" clId="{9278BE69-134D-47CF-91CB-81BCAAAAC54E}" dt="2021-12-23T07:56:45.821" v="14719" actId="478"/>
          <ac:picMkLst>
            <pc:docMk/>
            <pc:sldMk cId="632244134" sldId="339"/>
            <ac:picMk id="2056" creationId="{F4B17957-501C-4899-8ACB-0EBECECACA1D}"/>
          </ac:picMkLst>
        </pc:picChg>
        <pc:picChg chg="add mod">
          <ac:chgData name="Jaoid Krairi" userId="f890637f67cf079e" providerId="LiveId" clId="{9278BE69-134D-47CF-91CB-81BCAAAAC54E}" dt="2021-12-23T08:00:25.315" v="14782" actId="1076"/>
          <ac:picMkLst>
            <pc:docMk/>
            <pc:sldMk cId="632244134" sldId="339"/>
            <ac:picMk id="2058" creationId="{97CF8F38-89E5-403C-958A-52E83A31D57E}"/>
          </ac:picMkLst>
        </pc:picChg>
        <pc:picChg chg="add del mod">
          <ac:chgData name="Jaoid Krairi" userId="f890637f67cf079e" providerId="LiveId" clId="{9278BE69-134D-47CF-91CB-81BCAAAAC54E}" dt="2021-12-23T08:09:59.961" v="14899" actId="478"/>
          <ac:picMkLst>
            <pc:docMk/>
            <pc:sldMk cId="632244134" sldId="339"/>
            <ac:picMk id="2060" creationId="{17FE3959-A423-429E-8683-48C1D667DE96}"/>
          </ac:picMkLst>
        </pc:picChg>
        <pc:picChg chg="add del mod">
          <ac:chgData name="Jaoid Krairi" userId="f890637f67cf079e" providerId="LiveId" clId="{9278BE69-134D-47CF-91CB-81BCAAAAC54E}" dt="2021-12-25T11:23:17.458" v="26831" actId="478"/>
          <ac:picMkLst>
            <pc:docMk/>
            <pc:sldMk cId="632244134" sldId="339"/>
            <ac:picMk id="2062" creationId="{2F9A75F5-D0D9-4D2F-A082-7E70B9727778}"/>
          </ac:picMkLst>
        </pc:picChg>
        <pc:picChg chg="add del mod">
          <ac:chgData name="Jaoid Krairi" userId="f890637f67cf079e" providerId="LiveId" clId="{9278BE69-134D-47CF-91CB-81BCAAAAC54E}" dt="2021-12-25T11:26:34.967" v="26881" actId="478"/>
          <ac:picMkLst>
            <pc:docMk/>
            <pc:sldMk cId="632244134" sldId="339"/>
            <ac:picMk id="2064" creationId="{C21A5326-58D1-416F-92E0-3E84188D6BE2}"/>
          </ac:picMkLst>
        </pc:picChg>
      </pc:sldChg>
      <pc:sldChg chg="addSp delSp modSp mod modNotesTx">
        <pc:chgData name="Jaoid Krairi" userId="f890637f67cf079e" providerId="LiveId" clId="{9278BE69-134D-47CF-91CB-81BCAAAAC54E}" dt="2021-12-25T11:21:59.970" v="26830" actId="20577"/>
        <pc:sldMkLst>
          <pc:docMk/>
          <pc:sldMk cId="2274589835" sldId="340"/>
        </pc:sldMkLst>
        <pc:spChg chg="del">
          <ac:chgData name="Jaoid Krairi" userId="f890637f67cf079e" providerId="LiveId" clId="{9278BE69-134D-47CF-91CB-81BCAAAAC54E}" dt="2021-12-22T16:18:19.242" v="11228" actId="478"/>
          <ac:spMkLst>
            <pc:docMk/>
            <pc:sldMk cId="2274589835" sldId="340"/>
            <ac:spMk id="7" creationId="{74ABC2AA-D7A7-49FD-B65A-D9B02C429174}"/>
          </ac:spMkLst>
        </pc:spChg>
        <pc:spChg chg="del">
          <ac:chgData name="Jaoid Krairi" userId="f890637f67cf079e" providerId="LiveId" clId="{9278BE69-134D-47CF-91CB-81BCAAAAC54E}" dt="2021-12-22T16:18:21.317" v="11229" actId="478"/>
          <ac:spMkLst>
            <pc:docMk/>
            <pc:sldMk cId="2274589835" sldId="340"/>
            <ac:spMk id="8" creationId="{256270E9-19A1-45DA-A43A-BABEB7858133}"/>
          </ac:spMkLst>
        </pc:spChg>
        <pc:spChg chg="add mod">
          <ac:chgData name="Jaoid Krairi" userId="f890637f67cf079e" providerId="LiveId" clId="{9278BE69-134D-47CF-91CB-81BCAAAAC54E}" dt="2021-12-23T08:33:34.283" v="15476" actId="20577"/>
          <ac:spMkLst>
            <pc:docMk/>
            <pc:sldMk cId="2274589835" sldId="340"/>
            <ac:spMk id="9" creationId="{B3EAAB8D-F4F1-4DB0-8354-8A9F54345CF6}"/>
          </ac:spMkLst>
        </pc:spChg>
        <pc:spChg chg="del">
          <ac:chgData name="Jaoid Krairi" userId="f890637f67cf079e" providerId="LiveId" clId="{9278BE69-134D-47CF-91CB-81BCAAAAC54E}" dt="2021-12-22T08:24:07.767" v="4196" actId="478"/>
          <ac:spMkLst>
            <pc:docMk/>
            <pc:sldMk cId="2274589835" sldId="340"/>
            <ac:spMk id="11" creationId="{15566E7A-5DEC-412D-A72F-5A176FC21822}"/>
          </ac:spMkLst>
        </pc:spChg>
        <pc:picChg chg="add mod">
          <ac:chgData name="Jaoid Krairi" userId="f890637f67cf079e" providerId="LiveId" clId="{9278BE69-134D-47CF-91CB-81BCAAAAC54E}" dt="2021-12-25T11:21:31.206" v="26813" actId="1076"/>
          <ac:picMkLst>
            <pc:docMk/>
            <pc:sldMk cId="2274589835" sldId="340"/>
            <ac:picMk id="3" creationId="{C2E43250-0BD1-4F21-BC70-B71FB09837F4}"/>
          </ac:picMkLst>
        </pc:picChg>
        <pc:picChg chg="del">
          <ac:chgData name="Jaoid Krairi" userId="f890637f67cf079e" providerId="LiveId" clId="{9278BE69-134D-47CF-91CB-81BCAAAAC54E}" dt="2021-12-22T16:18:16.628" v="11227" actId="478"/>
          <ac:picMkLst>
            <pc:docMk/>
            <pc:sldMk cId="2274589835" sldId="340"/>
            <ac:picMk id="4" creationId="{6B78204E-4C43-4795-B8CE-09DE352C2507}"/>
          </ac:picMkLst>
        </pc:picChg>
        <pc:picChg chg="add del mod">
          <ac:chgData name="Jaoid Krairi" userId="f890637f67cf079e" providerId="LiveId" clId="{9278BE69-134D-47CF-91CB-81BCAAAAC54E}" dt="2021-12-25T11:21:19.321" v="26810" actId="478"/>
          <ac:picMkLst>
            <pc:docMk/>
            <pc:sldMk cId="2274589835" sldId="340"/>
            <ac:picMk id="1026" creationId="{316BDB52-CA96-4B8B-AECF-B6180449656F}"/>
          </ac:picMkLst>
        </pc:picChg>
      </pc:sldChg>
      <pc:sldChg chg="addSp delSp modSp del mod modNotesTx">
        <pc:chgData name="Jaoid Krairi" userId="f890637f67cf079e" providerId="LiveId" clId="{9278BE69-134D-47CF-91CB-81BCAAAAC54E}" dt="2021-12-23T11:38:43.115" v="17837" actId="47"/>
        <pc:sldMkLst>
          <pc:docMk/>
          <pc:sldMk cId="1811511385" sldId="341"/>
        </pc:sldMkLst>
        <pc:spChg chg="del">
          <ac:chgData name="Jaoid Krairi" userId="f890637f67cf079e" providerId="LiveId" clId="{9278BE69-134D-47CF-91CB-81BCAAAAC54E}" dt="2021-12-23T08:30:40.787" v="15463" actId="478"/>
          <ac:spMkLst>
            <pc:docMk/>
            <pc:sldMk cId="1811511385" sldId="341"/>
            <ac:spMk id="7" creationId="{6EA01343-07E2-4D68-A1F6-071CE8C47E51}"/>
          </ac:spMkLst>
        </pc:spChg>
        <pc:spChg chg="del">
          <ac:chgData name="Jaoid Krairi" userId="f890637f67cf079e" providerId="LiveId" clId="{9278BE69-134D-47CF-91CB-81BCAAAAC54E}" dt="2021-12-23T08:30:47.951" v="15466" actId="478"/>
          <ac:spMkLst>
            <pc:docMk/>
            <pc:sldMk cId="1811511385" sldId="341"/>
            <ac:spMk id="10" creationId="{08F031F9-713F-4301-A965-47CC7314E061}"/>
          </ac:spMkLst>
        </pc:spChg>
        <pc:spChg chg="del">
          <ac:chgData name="Jaoid Krairi" userId="f890637f67cf079e" providerId="LiveId" clId="{9278BE69-134D-47CF-91CB-81BCAAAAC54E}" dt="2021-12-23T08:30:58.925" v="15467" actId="478"/>
          <ac:spMkLst>
            <pc:docMk/>
            <pc:sldMk cId="1811511385" sldId="341"/>
            <ac:spMk id="11" creationId="{15566E7A-5DEC-412D-A72F-5A176FC21822}"/>
          </ac:spMkLst>
        </pc:spChg>
        <pc:spChg chg="del">
          <ac:chgData name="Jaoid Krairi" userId="f890637f67cf079e" providerId="LiveId" clId="{9278BE69-134D-47CF-91CB-81BCAAAAC54E}" dt="2021-12-23T08:30:37.196" v="15461" actId="478"/>
          <ac:spMkLst>
            <pc:docMk/>
            <pc:sldMk cId="1811511385" sldId="341"/>
            <ac:spMk id="12" creationId="{190B895E-11F2-4AC7-BDF3-D749F29CBD82}"/>
          </ac:spMkLst>
        </pc:spChg>
        <pc:spChg chg="del">
          <ac:chgData name="Jaoid Krairi" userId="f890637f67cf079e" providerId="LiveId" clId="{9278BE69-134D-47CF-91CB-81BCAAAAC54E}" dt="2021-12-23T08:30:45.977" v="15465" actId="478"/>
          <ac:spMkLst>
            <pc:docMk/>
            <pc:sldMk cId="1811511385" sldId="341"/>
            <ac:spMk id="13" creationId="{F98436FC-97FA-4426-B6CE-60FCDDD6E5B0}"/>
          </ac:spMkLst>
        </pc:spChg>
        <pc:spChg chg="add mod">
          <ac:chgData name="Jaoid Krairi" userId="f890637f67cf079e" providerId="LiveId" clId="{9278BE69-134D-47CF-91CB-81BCAAAAC54E}" dt="2021-12-23T11:36:56.527" v="17834" actId="20577"/>
          <ac:spMkLst>
            <pc:docMk/>
            <pc:sldMk cId="1811511385" sldId="341"/>
            <ac:spMk id="14" creationId="{1887E936-424B-445C-A752-06AFCE069BE4}"/>
          </ac:spMkLst>
        </pc:spChg>
        <pc:spChg chg="add mod">
          <ac:chgData name="Jaoid Krairi" userId="f890637f67cf079e" providerId="LiveId" clId="{9278BE69-134D-47CF-91CB-81BCAAAAC54E}" dt="2021-12-23T08:39:25.480" v="15545" actId="113"/>
          <ac:spMkLst>
            <pc:docMk/>
            <pc:sldMk cId="1811511385" sldId="341"/>
            <ac:spMk id="15" creationId="{5E3692CE-089A-40E8-BE36-6671735E0B72}"/>
          </ac:spMkLst>
        </pc:spChg>
        <pc:spChg chg="add mod">
          <ac:chgData name="Jaoid Krairi" userId="f890637f67cf079e" providerId="LiveId" clId="{9278BE69-134D-47CF-91CB-81BCAAAAC54E}" dt="2021-12-23T08:43:46.116" v="15673" actId="1076"/>
          <ac:spMkLst>
            <pc:docMk/>
            <pc:sldMk cId="1811511385" sldId="341"/>
            <ac:spMk id="16" creationId="{D4280791-4001-4CEC-A090-4E7F82F5AC93}"/>
          </ac:spMkLst>
        </pc:spChg>
        <pc:spChg chg="add mod">
          <ac:chgData name="Jaoid Krairi" userId="f890637f67cf079e" providerId="LiveId" clId="{9278BE69-134D-47CF-91CB-81BCAAAAC54E}" dt="2021-12-23T08:41:15.078" v="15609" actId="1076"/>
          <ac:spMkLst>
            <pc:docMk/>
            <pc:sldMk cId="1811511385" sldId="341"/>
            <ac:spMk id="17" creationId="{0D9955DA-4B0F-4AB2-9888-E7F2A3633877}"/>
          </ac:spMkLst>
        </pc:spChg>
        <pc:spChg chg="add mod">
          <ac:chgData name="Jaoid Krairi" userId="f890637f67cf079e" providerId="LiveId" clId="{9278BE69-134D-47CF-91CB-81BCAAAAC54E}" dt="2021-12-23T08:43:40.381" v="15672" actId="1076"/>
          <ac:spMkLst>
            <pc:docMk/>
            <pc:sldMk cId="1811511385" sldId="341"/>
            <ac:spMk id="19" creationId="{80A473CB-0DB9-4FB5-AC9E-B8325CB35C8D}"/>
          </ac:spMkLst>
        </pc:spChg>
        <pc:spChg chg="add mod">
          <ac:chgData name="Jaoid Krairi" userId="f890637f67cf079e" providerId="LiveId" clId="{9278BE69-134D-47CF-91CB-81BCAAAAC54E}" dt="2021-12-23T08:44:13.513" v="15679" actId="20577"/>
          <ac:spMkLst>
            <pc:docMk/>
            <pc:sldMk cId="1811511385" sldId="341"/>
            <ac:spMk id="21" creationId="{9AF29C16-6D20-4573-BC68-BC50ED0C82EB}"/>
          </ac:spMkLst>
        </pc:spChg>
        <pc:picChg chg="del">
          <ac:chgData name="Jaoid Krairi" userId="f890637f67cf079e" providerId="LiveId" clId="{9278BE69-134D-47CF-91CB-81BCAAAAC54E}" dt="2021-12-23T08:30:38.872" v="15462" actId="478"/>
          <ac:picMkLst>
            <pc:docMk/>
            <pc:sldMk cId="1811511385" sldId="341"/>
            <ac:picMk id="4" creationId="{BF2A6CD1-9213-43BF-A78C-3E66C41816BA}"/>
          </ac:picMkLst>
        </pc:picChg>
        <pc:picChg chg="del">
          <ac:chgData name="Jaoid Krairi" userId="f890637f67cf079e" providerId="LiveId" clId="{9278BE69-134D-47CF-91CB-81BCAAAAC54E}" dt="2021-12-23T08:30:42.777" v="15464" actId="478"/>
          <ac:picMkLst>
            <pc:docMk/>
            <pc:sldMk cId="1811511385" sldId="341"/>
            <ac:picMk id="6" creationId="{F66CADAA-ACC8-45C8-AC52-65571E28243D}"/>
          </ac:picMkLst>
        </pc:picChg>
        <pc:picChg chg="add mod">
          <ac:chgData name="Jaoid Krairi" userId="f890637f67cf079e" providerId="LiveId" clId="{9278BE69-134D-47CF-91CB-81BCAAAAC54E}" dt="2021-12-23T08:38:56.820" v="15515" actId="14100"/>
          <ac:picMkLst>
            <pc:docMk/>
            <pc:sldMk cId="1811511385" sldId="341"/>
            <ac:picMk id="4098" creationId="{304F20F8-AD68-429C-A98A-240ADEA424A0}"/>
          </ac:picMkLst>
        </pc:picChg>
        <pc:picChg chg="add mod">
          <ac:chgData name="Jaoid Krairi" userId="f890637f67cf079e" providerId="LiveId" clId="{9278BE69-134D-47CF-91CB-81BCAAAAC54E}" dt="2021-12-23T08:43:30.553" v="15670" actId="1076"/>
          <ac:picMkLst>
            <pc:docMk/>
            <pc:sldMk cId="1811511385" sldId="341"/>
            <ac:picMk id="4100" creationId="{7A55FAE9-57C7-4370-BDC7-191AF8C62619}"/>
          </ac:picMkLst>
        </pc:picChg>
        <pc:picChg chg="add mod">
          <ac:chgData name="Jaoid Krairi" userId="f890637f67cf079e" providerId="LiveId" clId="{9278BE69-134D-47CF-91CB-81BCAAAAC54E}" dt="2021-12-23T08:40:34.368" v="15594" actId="1076"/>
          <ac:picMkLst>
            <pc:docMk/>
            <pc:sldMk cId="1811511385" sldId="341"/>
            <ac:picMk id="4102" creationId="{14EC2A61-D738-43A2-A312-3D834BAE192F}"/>
          </ac:picMkLst>
        </pc:picChg>
        <pc:picChg chg="add mod">
          <ac:chgData name="Jaoid Krairi" userId="f890637f67cf079e" providerId="LiveId" clId="{9278BE69-134D-47CF-91CB-81BCAAAAC54E}" dt="2021-12-23T08:43:34.354" v="15671" actId="1076"/>
          <ac:picMkLst>
            <pc:docMk/>
            <pc:sldMk cId="1811511385" sldId="341"/>
            <ac:picMk id="4104" creationId="{33F515FE-DD04-4B31-82A1-F241A36075F4}"/>
          </ac:picMkLst>
        </pc:picChg>
        <pc:picChg chg="add mod">
          <ac:chgData name="Jaoid Krairi" userId="f890637f67cf079e" providerId="LiveId" clId="{9278BE69-134D-47CF-91CB-81BCAAAAC54E}" dt="2021-12-23T08:43:26.580" v="15669" actId="1076"/>
          <ac:picMkLst>
            <pc:docMk/>
            <pc:sldMk cId="1811511385" sldId="341"/>
            <ac:picMk id="4106" creationId="{67F5A309-A0D5-41EE-A5B9-2A9FFF6EE24C}"/>
          </ac:picMkLst>
        </pc:picChg>
      </pc:sldChg>
      <pc:sldChg chg="del">
        <pc:chgData name="Jaoid Krairi" userId="f890637f67cf079e" providerId="LiveId" clId="{9278BE69-134D-47CF-91CB-81BCAAAAC54E}" dt="2021-12-24T14:00:10.501" v="24768" actId="47"/>
        <pc:sldMkLst>
          <pc:docMk/>
          <pc:sldMk cId="2095133237" sldId="342"/>
        </pc:sldMkLst>
      </pc:sldChg>
      <pc:sldChg chg="del">
        <pc:chgData name="Jaoid Krairi" userId="f890637f67cf079e" providerId="LiveId" clId="{9278BE69-134D-47CF-91CB-81BCAAAAC54E}" dt="2021-12-24T14:00:22.169" v="24770" actId="47"/>
        <pc:sldMkLst>
          <pc:docMk/>
          <pc:sldMk cId="3011428009" sldId="343"/>
        </pc:sldMkLst>
      </pc:sldChg>
      <pc:sldChg chg="del">
        <pc:chgData name="Jaoid Krairi" userId="f890637f67cf079e" providerId="LiveId" clId="{9278BE69-134D-47CF-91CB-81BCAAAAC54E}" dt="2021-12-24T14:00:37.224" v="24779" actId="47"/>
        <pc:sldMkLst>
          <pc:docMk/>
          <pc:sldMk cId="1480890762" sldId="344"/>
        </pc:sldMkLst>
      </pc:sldChg>
      <pc:sldChg chg="del">
        <pc:chgData name="Jaoid Krairi" userId="f890637f67cf079e" providerId="LiveId" clId="{9278BE69-134D-47CF-91CB-81BCAAAAC54E}" dt="2021-12-24T14:00:38.847" v="24780" actId="47"/>
        <pc:sldMkLst>
          <pc:docMk/>
          <pc:sldMk cId="1339461567" sldId="345"/>
        </pc:sldMkLst>
      </pc:sldChg>
      <pc:sldChg chg="del">
        <pc:chgData name="Jaoid Krairi" userId="f890637f67cf079e" providerId="LiveId" clId="{9278BE69-134D-47CF-91CB-81BCAAAAC54E}" dt="2021-12-24T14:00:32.963" v="24776" actId="47"/>
        <pc:sldMkLst>
          <pc:docMk/>
          <pc:sldMk cId="3986684455" sldId="346"/>
        </pc:sldMkLst>
      </pc:sldChg>
      <pc:sldChg chg="del">
        <pc:chgData name="Jaoid Krairi" userId="f890637f67cf079e" providerId="LiveId" clId="{9278BE69-134D-47CF-91CB-81BCAAAAC54E}" dt="2021-12-24T14:00:40.307" v="24781" actId="47"/>
        <pc:sldMkLst>
          <pc:docMk/>
          <pc:sldMk cId="1278288072" sldId="347"/>
        </pc:sldMkLst>
      </pc:sldChg>
      <pc:sldChg chg="del">
        <pc:chgData name="Jaoid Krairi" userId="f890637f67cf079e" providerId="LiveId" clId="{9278BE69-134D-47CF-91CB-81BCAAAAC54E}" dt="2021-12-24T14:00:42.514" v="24782" actId="47"/>
        <pc:sldMkLst>
          <pc:docMk/>
          <pc:sldMk cId="3135863405" sldId="348"/>
        </pc:sldMkLst>
      </pc:sldChg>
      <pc:sldChg chg="del">
        <pc:chgData name="Jaoid Krairi" userId="f890637f67cf079e" providerId="LiveId" clId="{9278BE69-134D-47CF-91CB-81BCAAAAC54E}" dt="2021-12-24T14:00:35.484" v="24778" actId="47"/>
        <pc:sldMkLst>
          <pc:docMk/>
          <pc:sldMk cId="3791847269" sldId="349"/>
        </pc:sldMkLst>
      </pc:sldChg>
      <pc:sldChg chg="del">
        <pc:chgData name="Jaoid Krairi" userId="f890637f67cf079e" providerId="LiveId" clId="{9278BE69-134D-47CF-91CB-81BCAAAAC54E}" dt="2021-12-24T14:00:43.688" v="24783" actId="47"/>
        <pc:sldMkLst>
          <pc:docMk/>
          <pc:sldMk cId="469674315" sldId="350"/>
        </pc:sldMkLst>
      </pc:sldChg>
      <pc:sldChg chg="modSp del mod">
        <pc:chgData name="Jaoid Krairi" userId="f890637f67cf079e" providerId="LiveId" clId="{9278BE69-134D-47CF-91CB-81BCAAAAC54E}" dt="2021-12-22T06:22:00.804" v="1073" actId="47"/>
        <pc:sldMkLst>
          <pc:docMk/>
          <pc:sldMk cId="3228673719" sldId="351"/>
        </pc:sldMkLst>
        <pc:spChg chg="mod">
          <ac:chgData name="Jaoid Krairi" userId="f890637f67cf079e" providerId="LiveId" clId="{9278BE69-134D-47CF-91CB-81BCAAAAC54E}" dt="2021-12-22T06:18:39.438" v="1000" actId="20577"/>
          <ac:spMkLst>
            <pc:docMk/>
            <pc:sldMk cId="3228673719" sldId="351"/>
            <ac:spMk id="11" creationId="{15566E7A-5DEC-412D-A72F-5A176FC21822}"/>
          </ac:spMkLst>
        </pc:spChg>
      </pc:sldChg>
      <pc:sldChg chg="modSp del mod modNotesTx">
        <pc:chgData name="Jaoid Krairi" userId="f890637f67cf079e" providerId="LiveId" clId="{9278BE69-134D-47CF-91CB-81BCAAAAC54E}" dt="2021-12-22T14:21:11.306" v="8706" actId="47"/>
        <pc:sldMkLst>
          <pc:docMk/>
          <pc:sldMk cId="3949207311" sldId="351"/>
        </pc:sldMkLst>
        <pc:spChg chg="mod">
          <ac:chgData name="Jaoid Krairi" userId="f890637f67cf079e" providerId="LiveId" clId="{9278BE69-134D-47CF-91CB-81BCAAAAC54E}" dt="2021-12-22T14:13:50.427" v="8465" actId="20577"/>
          <ac:spMkLst>
            <pc:docMk/>
            <pc:sldMk cId="3949207311" sldId="351"/>
            <ac:spMk id="6" creationId="{3BFD40C1-9CA0-49D2-9AE7-E9CC54165A2B}"/>
          </ac:spMkLst>
        </pc:spChg>
        <pc:spChg chg="mod">
          <ac:chgData name="Jaoid Krairi" userId="f890637f67cf079e" providerId="LiveId" clId="{9278BE69-134D-47CF-91CB-81BCAAAAC54E}" dt="2021-12-22T08:22:48.002" v="4178" actId="20577"/>
          <ac:spMkLst>
            <pc:docMk/>
            <pc:sldMk cId="3949207311" sldId="351"/>
            <ac:spMk id="11" creationId="{15566E7A-5DEC-412D-A72F-5A176FC21822}"/>
          </ac:spMkLst>
        </pc:spChg>
      </pc:sldChg>
      <pc:sldChg chg="addSp delSp modSp mod modNotesTx">
        <pc:chgData name="Jaoid Krairi" userId="f890637f67cf079e" providerId="LiveId" clId="{9278BE69-134D-47CF-91CB-81BCAAAAC54E}" dt="2021-12-22T14:21:33.069" v="8708" actId="20577"/>
        <pc:sldMkLst>
          <pc:docMk/>
          <pc:sldMk cId="1117191022" sldId="352"/>
        </pc:sldMkLst>
        <pc:spChg chg="add mod">
          <ac:chgData name="Jaoid Krairi" userId="f890637f67cf079e" providerId="LiveId" clId="{9278BE69-134D-47CF-91CB-81BCAAAAC54E}" dt="2021-12-22T14:21:33.069" v="8708" actId="20577"/>
          <ac:spMkLst>
            <pc:docMk/>
            <pc:sldMk cId="1117191022" sldId="352"/>
            <ac:spMk id="5" creationId="{31593B9E-9F60-4C5A-A34B-269E6B63F192}"/>
          </ac:spMkLst>
        </pc:spChg>
        <pc:spChg chg="mod">
          <ac:chgData name="Jaoid Krairi" userId="f890637f67cf079e" providerId="LiveId" clId="{9278BE69-134D-47CF-91CB-81BCAAAAC54E}" dt="2021-12-22T09:07:45.892" v="4792" actId="20577"/>
          <ac:spMkLst>
            <pc:docMk/>
            <pc:sldMk cId="1117191022" sldId="352"/>
            <ac:spMk id="6" creationId="{3BFD40C1-9CA0-49D2-9AE7-E9CC54165A2B}"/>
          </ac:spMkLst>
        </pc:spChg>
        <pc:spChg chg="del mod">
          <ac:chgData name="Jaoid Krairi" userId="f890637f67cf079e" providerId="LiveId" clId="{9278BE69-134D-47CF-91CB-81BCAAAAC54E}" dt="2021-12-22T08:24:25.936" v="4198" actId="478"/>
          <ac:spMkLst>
            <pc:docMk/>
            <pc:sldMk cId="1117191022" sldId="352"/>
            <ac:spMk id="11" creationId="{15566E7A-5DEC-412D-A72F-5A176FC21822}"/>
          </ac:spMkLst>
        </pc:spChg>
      </pc:sldChg>
      <pc:sldChg chg="modSp mod modNotesTx">
        <pc:chgData name="Jaoid Krairi" userId="f890637f67cf079e" providerId="LiveId" clId="{9278BE69-134D-47CF-91CB-81BCAAAAC54E}" dt="2021-12-22T14:21:37.550" v="8710" actId="20577"/>
        <pc:sldMkLst>
          <pc:docMk/>
          <pc:sldMk cId="812806669" sldId="353"/>
        </pc:sldMkLst>
        <pc:spChg chg="mod">
          <ac:chgData name="Jaoid Krairi" userId="f890637f67cf079e" providerId="LiveId" clId="{9278BE69-134D-47CF-91CB-81BCAAAAC54E}" dt="2021-12-22T14:21:37.550" v="8710" actId="20577"/>
          <ac:spMkLst>
            <pc:docMk/>
            <pc:sldMk cId="812806669" sldId="353"/>
            <ac:spMk id="5" creationId="{31593B9E-9F60-4C5A-A34B-269E6B63F192}"/>
          </ac:spMkLst>
        </pc:spChg>
        <pc:spChg chg="mod">
          <ac:chgData name="Jaoid Krairi" userId="f890637f67cf079e" providerId="LiveId" clId="{9278BE69-134D-47CF-91CB-81BCAAAAC54E}" dt="2021-12-22T13:20:17.851" v="6978" actId="20577"/>
          <ac:spMkLst>
            <pc:docMk/>
            <pc:sldMk cId="812806669" sldId="353"/>
            <ac:spMk id="6" creationId="{3BFD40C1-9CA0-49D2-9AE7-E9CC54165A2B}"/>
          </ac:spMkLst>
        </pc:spChg>
      </pc:sldChg>
      <pc:sldChg chg="modSp mod modNotesTx">
        <pc:chgData name="Jaoid Krairi" userId="f890637f67cf079e" providerId="LiveId" clId="{9278BE69-134D-47CF-91CB-81BCAAAAC54E}" dt="2021-12-22T14:21:44.811" v="8712" actId="20577"/>
        <pc:sldMkLst>
          <pc:docMk/>
          <pc:sldMk cId="3200389741" sldId="354"/>
        </pc:sldMkLst>
        <pc:spChg chg="mod">
          <ac:chgData name="Jaoid Krairi" userId="f890637f67cf079e" providerId="LiveId" clId="{9278BE69-134D-47CF-91CB-81BCAAAAC54E}" dt="2021-12-22T14:21:44.811" v="8712" actId="20577"/>
          <ac:spMkLst>
            <pc:docMk/>
            <pc:sldMk cId="3200389741" sldId="354"/>
            <ac:spMk id="5" creationId="{31593B9E-9F60-4C5A-A34B-269E6B63F192}"/>
          </ac:spMkLst>
        </pc:spChg>
        <pc:spChg chg="mod">
          <ac:chgData name="Jaoid Krairi" userId="f890637f67cf079e" providerId="LiveId" clId="{9278BE69-134D-47CF-91CB-81BCAAAAC54E}" dt="2021-12-22T13:59:29.319" v="8227" actId="20577"/>
          <ac:spMkLst>
            <pc:docMk/>
            <pc:sldMk cId="3200389741" sldId="354"/>
            <ac:spMk id="6" creationId="{3BFD40C1-9CA0-49D2-9AE7-E9CC54165A2B}"/>
          </ac:spMkLst>
        </pc:spChg>
      </pc:sldChg>
      <pc:sldChg chg="modSp mod modNotesTx">
        <pc:chgData name="Jaoid Krairi" userId="f890637f67cf079e" providerId="LiveId" clId="{9278BE69-134D-47CF-91CB-81BCAAAAC54E}" dt="2021-12-22T15:27:18.265" v="10080" actId="20577"/>
        <pc:sldMkLst>
          <pc:docMk/>
          <pc:sldMk cId="2375446659" sldId="355"/>
        </pc:sldMkLst>
        <pc:spChg chg="mod">
          <ac:chgData name="Jaoid Krairi" userId="f890637f67cf079e" providerId="LiveId" clId="{9278BE69-134D-47CF-91CB-81BCAAAAC54E}" dt="2021-12-22T14:21:48.716" v="8714" actId="20577"/>
          <ac:spMkLst>
            <pc:docMk/>
            <pc:sldMk cId="2375446659" sldId="355"/>
            <ac:spMk id="5" creationId="{31593B9E-9F60-4C5A-A34B-269E6B63F192}"/>
          </ac:spMkLst>
        </pc:spChg>
        <pc:spChg chg="mod">
          <ac:chgData name="Jaoid Krairi" userId="f890637f67cf079e" providerId="LiveId" clId="{9278BE69-134D-47CF-91CB-81BCAAAAC54E}" dt="2021-12-22T15:27:18.265" v="10080" actId="20577"/>
          <ac:spMkLst>
            <pc:docMk/>
            <pc:sldMk cId="2375446659" sldId="355"/>
            <ac:spMk id="6" creationId="{3BFD40C1-9CA0-49D2-9AE7-E9CC54165A2B}"/>
          </ac:spMkLst>
        </pc:spChg>
      </pc:sldChg>
      <pc:sldChg chg="modSp mod modNotesTx">
        <pc:chgData name="Jaoid Krairi" userId="f890637f67cf079e" providerId="LiveId" clId="{9278BE69-134D-47CF-91CB-81BCAAAAC54E}" dt="2021-12-22T16:07:58.457" v="11226" actId="1076"/>
        <pc:sldMkLst>
          <pc:docMk/>
          <pc:sldMk cId="814283363" sldId="356"/>
        </pc:sldMkLst>
        <pc:spChg chg="mod">
          <ac:chgData name="Jaoid Krairi" userId="f890637f67cf079e" providerId="LiveId" clId="{9278BE69-134D-47CF-91CB-81BCAAAAC54E}" dt="2021-12-22T15:29:19.707" v="10150" actId="20577"/>
          <ac:spMkLst>
            <pc:docMk/>
            <pc:sldMk cId="814283363" sldId="356"/>
            <ac:spMk id="5" creationId="{31593B9E-9F60-4C5A-A34B-269E6B63F192}"/>
          </ac:spMkLst>
        </pc:spChg>
        <pc:spChg chg="mod">
          <ac:chgData name="Jaoid Krairi" userId="f890637f67cf079e" providerId="LiveId" clId="{9278BE69-134D-47CF-91CB-81BCAAAAC54E}" dt="2021-12-22T16:07:58.457" v="11226" actId="1076"/>
          <ac:spMkLst>
            <pc:docMk/>
            <pc:sldMk cId="814283363" sldId="356"/>
            <ac:spMk id="6" creationId="{3BFD40C1-9CA0-49D2-9AE7-E9CC54165A2B}"/>
          </ac:spMkLst>
        </pc:spChg>
      </pc:sldChg>
      <pc:sldChg chg="addSp delSp modSp mod modNotesTx">
        <pc:chgData name="Jaoid Krairi" userId="f890637f67cf079e" providerId="LiveId" clId="{9278BE69-134D-47CF-91CB-81BCAAAAC54E}" dt="2021-12-23T08:33:38.343" v="15477" actId="20577"/>
        <pc:sldMkLst>
          <pc:docMk/>
          <pc:sldMk cId="2846852049" sldId="357"/>
        </pc:sldMkLst>
        <pc:spChg chg="add mod">
          <ac:chgData name="Jaoid Krairi" userId="f890637f67cf079e" providerId="LiveId" clId="{9278BE69-134D-47CF-91CB-81BCAAAAC54E}" dt="2021-12-23T05:57:15.510" v="12100" actId="1076"/>
          <ac:spMkLst>
            <pc:docMk/>
            <pc:sldMk cId="2846852049" sldId="357"/>
            <ac:spMk id="6" creationId="{F658A856-704E-4FE3-B828-09C2067A0D36}"/>
          </ac:spMkLst>
        </pc:spChg>
        <pc:spChg chg="add mod">
          <ac:chgData name="Jaoid Krairi" userId="f890637f67cf079e" providerId="LiveId" clId="{9278BE69-134D-47CF-91CB-81BCAAAAC54E}" dt="2021-12-23T05:57:45.190" v="12103" actId="1076"/>
          <ac:spMkLst>
            <pc:docMk/>
            <pc:sldMk cId="2846852049" sldId="357"/>
            <ac:spMk id="8" creationId="{EBF1D80D-9127-4E46-AD3A-04AFE290EE1C}"/>
          </ac:spMkLst>
        </pc:spChg>
        <pc:spChg chg="mod">
          <ac:chgData name="Jaoid Krairi" userId="f890637f67cf079e" providerId="LiveId" clId="{9278BE69-134D-47CF-91CB-81BCAAAAC54E}" dt="2021-12-23T08:33:38.343" v="15477" actId="20577"/>
          <ac:spMkLst>
            <pc:docMk/>
            <pc:sldMk cId="2846852049" sldId="357"/>
            <ac:spMk id="9" creationId="{B3EAAB8D-F4F1-4DB0-8354-8A9F54345CF6}"/>
          </ac:spMkLst>
        </pc:spChg>
        <pc:spChg chg="add mod">
          <ac:chgData name="Jaoid Krairi" userId="f890637f67cf079e" providerId="LiveId" clId="{9278BE69-134D-47CF-91CB-81BCAAAAC54E}" dt="2021-12-23T05:58:56.332" v="12110" actId="1076"/>
          <ac:spMkLst>
            <pc:docMk/>
            <pc:sldMk cId="2846852049" sldId="357"/>
            <ac:spMk id="10" creationId="{9E2AF7D4-B712-439D-9371-DC160430D805}"/>
          </ac:spMkLst>
        </pc:spChg>
        <pc:spChg chg="add mod">
          <ac:chgData name="Jaoid Krairi" userId="f890637f67cf079e" providerId="LiveId" clId="{9278BE69-134D-47CF-91CB-81BCAAAAC54E}" dt="2021-12-23T06:01:00.446" v="12118" actId="1076"/>
          <ac:spMkLst>
            <pc:docMk/>
            <pc:sldMk cId="2846852049" sldId="357"/>
            <ac:spMk id="12" creationId="{FDBC7875-FCC2-4B4A-BE5C-4176A08B491B}"/>
          </ac:spMkLst>
        </pc:spChg>
        <pc:spChg chg="add mod">
          <ac:chgData name="Jaoid Krairi" userId="f890637f67cf079e" providerId="LiveId" clId="{9278BE69-134D-47CF-91CB-81BCAAAAC54E}" dt="2021-12-23T06:08:40.094" v="12153" actId="1076"/>
          <ac:spMkLst>
            <pc:docMk/>
            <pc:sldMk cId="2846852049" sldId="357"/>
            <ac:spMk id="13" creationId="{75BFA009-351E-40E0-B8C2-F28B63FF7792}"/>
          </ac:spMkLst>
        </pc:spChg>
        <pc:spChg chg="add mod">
          <ac:chgData name="Jaoid Krairi" userId="f890637f67cf079e" providerId="LiveId" clId="{9278BE69-134D-47CF-91CB-81BCAAAAC54E}" dt="2021-12-23T06:01:20.593" v="12120" actId="1076"/>
          <ac:spMkLst>
            <pc:docMk/>
            <pc:sldMk cId="2846852049" sldId="357"/>
            <ac:spMk id="14" creationId="{5459DF6F-632E-4D0D-AD45-83F234B5B970}"/>
          </ac:spMkLst>
        </pc:spChg>
        <pc:spChg chg="add mod">
          <ac:chgData name="Jaoid Krairi" userId="f890637f67cf079e" providerId="LiveId" clId="{9278BE69-134D-47CF-91CB-81BCAAAAC54E}" dt="2021-12-23T06:08:44.903" v="12154" actId="1076"/>
          <ac:spMkLst>
            <pc:docMk/>
            <pc:sldMk cId="2846852049" sldId="357"/>
            <ac:spMk id="16" creationId="{E214E2AB-5A85-4534-A5FA-6A1AB8D53FC7}"/>
          </ac:spMkLst>
        </pc:spChg>
        <pc:spChg chg="add mod">
          <ac:chgData name="Jaoid Krairi" userId="f890637f67cf079e" providerId="LiveId" clId="{9278BE69-134D-47CF-91CB-81BCAAAAC54E}" dt="2021-12-23T06:08:53.745" v="12155" actId="1076"/>
          <ac:spMkLst>
            <pc:docMk/>
            <pc:sldMk cId="2846852049" sldId="357"/>
            <ac:spMk id="17" creationId="{C1E6EE16-502E-4AAF-AD8E-243119181D01}"/>
          </ac:spMkLst>
        </pc:spChg>
        <pc:spChg chg="add mod">
          <ac:chgData name="Jaoid Krairi" userId="f890637f67cf079e" providerId="LiveId" clId="{9278BE69-134D-47CF-91CB-81BCAAAAC54E}" dt="2021-12-23T06:08:58.426" v="12156" actId="1076"/>
          <ac:spMkLst>
            <pc:docMk/>
            <pc:sldMk cId="2846852049" sldId="357"/>
            <ac:spMk id="18" creationId="{B169CE7D-F5DC-4B85-A963-CF908599E340}"/>
          </ac:spMkLst>
        </pc:spChg>
        <pc:spChg chg="add mod">
          <ac:chgData name="Jaoid Krairi" userId="f890637f67cf079e" providerId="LiveId" clId="{9278BE69-134D-47CF-91CB-81BCAAAAC54E}" dt="2021-12-23T06:09:07.248" v="12157" actId="1076"/>
          <ac:spMkLst>
            <pc:docMk/>
            <pc:sldMk cId="2846852049" sldId="357"/>
            <ac:spMk id="19" creationId="{073CD938-BA75-4A7E-8941-578F36AA5352}"/>
          </ac:spMkLst>
        </pc:spChg>
        <pc:spChg chg="add mod">
          <ac:chgData name="Jaoid Krairi" userId="f890637f67cf079e" providerId="LiveId" clId="{9278BE69-134D-47CF-91CB-81BCAAAAC54E}" dt="2021-12-23T06:12:02.927" v="12171" actId="1076"/>
          <ac:spMkLst>
            <pc:docMk/>
            <pc:sldMk cId="2846852049" sldId="357"/>
            <ac:spMk id="21" creationId="{D9E84D57-BA19-4768-AA33-9DD48AB37851}"/>
          </ac:spMkLst>
        </pc:spChg>
        <pc:spChg chg="add mod">
          <ac:chgData name="Jaoid Krairi" userId="f890637f67cf079e" providerId="LiveId" clId="{9278BE69-134D-47CF-91CB-81BCAAAAC54E}" dt="2021-12-23T06:16:27.062" v="12191" actId="207"/>
          <ac:spMkLst>
            <pc:docMk/>
            <pc:sldMk cId="2846852049" sldId="357"/>
            <ac:spMk id="22" creationId="{1D90F3B2-1591-4852-A5C8-83B931394069}"/>
          </ac:spMkLst>
        </pc:spChg>
        <pc:spChg chg="add mod">
          <ac:chgData name="Jaoid Krairi" userId="f890637f67cf079e" providerId="LiveId" clId="{9278BE69-134D-47CF-91CB-81BCAAAAC54E}" dt="2021-12-23T06:16:57.412" v="12193" actId="207"/>
          <ac:spMkLst>
            <pc:docMk/>
            <pc:sldMk cId="2846852049" sldId="357"/>
            <ac:spMk id="23" creationId="{C078C829-5D8B-4204-8A53-E2D43484465B}"/>
          </ac:spMkLst>
        </pc:spChg>
        <pc:spChg chg="add mod">
          <ac:chgData name="Jaoid Krairi" userId="f890637f67cf079e" providerId="LiveId" clId="{9278BE69-134D-47CF-91CB-81BCAAAAC54E}" dt="2021-12-23T06:17:30.334" v="12194" actId="207"/>
          <ac:spMkLst>
            <pc:docMk/>
            <pc:sldMk cId="2846852049" sldId="357"/>
            <ac:spMk id="24" creationId="{202BBBD5-4F2C-43BE-BBEB-DAD608469C50}"/>
          </ac:spMkLst>
        </pc:spChg>
        <pc:spChg chg="add mod">
          <ac:chgData name="Jaoid Krairi" userId="f890637f67cf079e" providerId="LiveId" clId="{9278BE69-134D-47CF-91CB-81BCAAAAC54E}" dt="2021-12-23T06:17:47.504" v="12195" actId="207"/>
          <ac:spMkLst>
            <pc:docMk/>
            <pc:sldMk cId="2846852049" sldId="357"/>
            <ac:spMk id="25" creationId="{35CD0827-4DD3-426B-8E6E-6FD9DB40E8EF}"/>
          </ac:spMkLst>
        </pc:spChg>
        <pc:picChg chg="del">
          <ac:chgData name="Jaoid Krairi" userId="f890637f67cf079e" providerId="LiveId" clId="{9278BE69-134D-47CF-91CB-81BCAAAAC54E}" dt="2021-12-23T05:21:22.436" v="11640" actId="478"/>
          <ac:picMkLst>
            <pc:docMk/>
            <pc:sldMk cId="2846852049" sldId="357"/>
            <ac:picMk id="1026" creationId="{316BDB52-CA96-4B8B-AECF-B6180449656F}"/>
          </ac:picMkLst>
        </pc:picChg>
      </pc:sldChg>
      <pc:sldChg chg="addSp delSp modSp mod modNotesTx">
        <pc:chgData name="Jaoid Krairi" userId="f890637f67cf079e" providerId="LiveId" clId="{9278BE69-134D-47CF-91CB-81BCAAAAC54E}" dt="2021-12-25T11:43:25.816" v="26927" actId="20577"/>
        <pc:sldMkLst>
          <pc:docMk/>
          <pc:sldMk cId="2470647773" sldId="358"/>
        </pc:sldMkLst>
        <pc:spChg chg="mod">
          <ac:chgData name="Jaoid Krairi" userId="f890637f67cf079e" providerId="LiveId" clId="{9278BE69-134D-47CF-91CB-81BCAAAAC54E}" dt="2021-12-23T17:48:32.497" v="19329"/>
          <ac:spMkLst>
            <pc:docMk/>
            <pc:sldMk cId="2470647773" sldId="358"/>
            <ac:spMk id="14" creationId="{1887E936-424B-445C-A752-06AFCE069BE4}"/>
          </ac:spMkLst>
        </pc:spChg>
        <pc:spChg chg="del">
          <ac:chgData name="Jaoid Krairi" userId="f890637f67cf079e" providerId="LiveId" clId="{9278BE69-134D-47CF-91CB-81BCAAAAC54E}" dt="2021-12-23T09:12:24.859" v="15948" actId="478"/>
          <ac:spMkLst>
            <pc:docMk/>
            <pc:sldMk cId="2470647773" sldId="358"/>
            <ac:spMk id="15" creationId="{5E3692CE-089A-40E8-BE36-6671735E0B72}"/>
          </ac:spMkLst>
        </pc:spChg>
        <pc:spChg chg="del">
          <ac:chgData name="Jaoid Krairi" userId="f890637f67cf079e" providerId="LiveId" clId="{9278BE69-134D-47CF-91CB-81BCAAAAC54E}" dt="2021-12-23T09:12:42.007" v="15955" actId="478"/>
          <ac:spMkLst>
            <pc:docMk/>
            <pc:sldMk cId="2470647773" sldId="358"/>
            <ac:spMk id="16" creationId="{D4280791-4001-4CEC-A090-4E7F82F5AC93}"/>
          </ac:spMkLst>
        </pc:spChg>
        <pc:spChg chg="del">
          <ac:chgData name="Jaoid Krairi" userId="f890637f67cf079e" providerId="LiveId" clId="{9278BE69-134D-47CF-91CB-81BCAAAAC54E}" dt="2021-12-23T09:12:29.790" v="15950" actId="478"/>
          <ac:spMkLst>
            <pc:docMk/>
            <pc:sldMk cId="2470647773" sldId="358"/>
            <ac:spMk id="17" creationId="{0D9955DA-4B0F-4AB2-9888-E7F2A3633877}"/>
          </ac:spMkLst>
        </pc:spChg>
        <pc:spChg chg="add mod">
          <ac:chgData name="Jaoid Krairi" userId="f890637f67cf079e" providerId="LiveId" clId="{9278BE69-134D-47CF-91CB-81BCAAAAC54E}" dt="2021-12-23T17:57:18.034" v="19511" actId="20577"/>
          <ac:spMkLst>
            <pc:docMk/>
            <pc:sldMk cId="2470647773" sldId="358"/>
            <ac:spMk id="18" creationId="{88377B1B-6073-4B1F-B28A-F16230DEEF7F}"/>
          </ac:spMkLst>
        </pc:spChg>
        <pc:spChg chg="del">
          <ac:chgData name="Jaoid Krairi" userId="f890637f67cf079e" providerId="LiveId" clId="{9278BE69-134D-47CF-91CB-81BCAAAAC54E}" dt="2021-12-23T09:12:38.303" v="15953" actId="478"/>
          <ac:spMkLst>
            <pc:docMk/>
            <pc:sldMk cId="2470647773" sldId="358"/>
            <ac:spMk id="19" creationId="{80A473CB-0DB9-4FB5-AC9E-B8325CB35C8D}"/>
          </ac:spMkLst>
        </pc:spChg>
        <pc:spChg chg="del">
          <ac:chgData name="Jaoid Krairi" userId="f890637f67cf079e" providerId="LiveId" clId="{9278BE69-134D-47CF-91CB-81BCAAAAC54E}" dt="2021-12-23T09:12:46.899" v="15957" actId="478"/>
          <ac:spMkLst>
            <pc:docMk/>
            <pc:sldMk cId="2470647773" sldId="358"/>
            <ac:spMk id="21" creationId="{9AF29C16-6D20-4573-BC68-BC50ED0C82EB}"/>
          </ac:spMkLst>
        </pc:spChg>
        <pc:picChg chg="add del mod">
          <ac:chgData name="Jaoid Krairi" userId="f890637f67cf079e" providerId="LiveId" clId="{9278BE69-134D-47CF-91CB-81BCAAAAC54E}" dt="2021-12-23T11:40:50.278" v="17853" actId="478"/>
          <ac:picMkLst>
            <pc:docMk/>
            <pc:sldMk cId="2470647773" sldId="358"/>
            <ac:picMk id="4" creationId="{6C84E999-6D41-415A-AF70-EEEC1CE34E6F}"/>
          </ac:picMkLst>
        </pc:picChg>
        <pc:picChg chg="add del mod">
          <ac:chgData name="Jaoid Krairi" userId="f890637f67cf079e" providerId="LiveId" clId="{9278BE69-134D-47CF-91CB-81BCAAAAC54E}" dt="2021-12-25T11:39:40.559" v="26891" actId="478"/>
          <ac:picMkLst>
            <pc:docMk/>
            <pc:sldMk cId="2470647773" sldId="358"/>
            <ac:picMk id="4" creationId="{C0FE3A24-4097-47C1-884B-E6D1502F8FFD}"/>
          </ac:picMkLst>
        </pc:picChg>
        <pc:picChg chg="add mod">
          <ac:chgData name="Jaoid Krairi" userId="f890637f67cf079e" providerId="LiveId" clId="{9278BE69-134D-47CF-91CB-81BCAAAAC54E}" dt="2021-12-25T11:40:43.861" v="26906" actId="1076"/>
          <ac:picMkLst>
            <pc:docMk/>
            <pc:sldMk cId="2470647773" sldId="358"/>
            <ac:picMk id="5" creationId="{1F70A7C7-83FA-48DC-AFBB-72B0DD15A0D5}"/>
          </ac:picMkLst>
        </pc:picChg>
        <pc:picChg chg="add del mod">
          <ac:chgData name="Jaoid Krairi" userId="f890637f67cf079e" providerId="LiveId" clId="{9278BE69-134D-47CF-91CB-81BCAAAAC54E}" dt="2021-12-24T12:20:13.468" v="22785" actId="478"/>
          <ac:picMkLst>
            <pc:docMk/>
            <pc:sldMk cId="2470647773" sldId="358"/>
            <ac:picMk id="6" creationId="{A9B8942E-FE81-4162-A1BE-9178FF1998BB}"/>
          </ac:picMkLst>
        </pc:picChg>
        <pc:picChg chg="add mod">
          <ac:chgData name="Jaoid Krairi" userId="f890637f67cf079e" providerId="LiveId" clId="{9278BE69-134D-47CF-91CB-81BCAAAAC54E}" dt="2021-12-24T12:25:54.019" v="22840" actId="14100"/>
          <ac:picMkLst>
            <pc:docMk/>
            <pc:sldMk cId="2470647773" sldId="358"/>
            <ac:picMk id="7" creationId="{B1533941-0D81-4940-89FF-F5EAE5CB6FC4}"/>
          </ac:picMkLst>
        </pc:picChg>
        <pc:picChg chg="add mod">
          <ac:chgData name="Jaoid Krairi" userId="f890637f67cf079e" providerId="LiveId" clId="{9278BE69-134D-47CF-91CB-81BCAAAAC54E}" dt="2021-12-25T11:42:42.816" v="26923" actId="14100"/>
          <ac:picMkLst>
            <pc:docMk/>
            <pc:sldMk cId="2470647773" sldId="358"/>
            <ac:picMk id="8" creationId="{6A725B30-218E-4245-95B0-5B307FDD6B08}"/>
          </ac:picMkLst>
        </pc:picChg>
        <pc:picChg chg="add del mod">
          <ac:chgData name="Jaoid Krairi" userId="f890637f67cf079e" providerId="LiveId" clId="{9278BE69-134D-47CF-91CB-81BCAAAAC54E}" dt="2021-12-23T17:57:09.462" v="19508" actId="478"/>
          <ac:picMkLst>
            <pc:docMk/>
            <pc:sldMk cId="2470647773" sldId="358"/>
            <ac:picMk id="8" creationId="{72ED8968-97B5-4C3D-9721-166C38CAC56A}"/>
          </ac:picMkLst>
        </pc:picChg>
        <pc:picChg chg="add del mod">
          <ac:chgData name="Jaoid Krairi" userId="f890637f67cf079e" providerId="LiveId" clId="{9278BE69-134D-47CF-91CB-81BCAAAAC54E}" dt="2021-12-25T11:41:48.983" v="26907" actId="478"/>
          <ac:picMkLst>
            <pc:docMk/>
            <pc:sldMk cId="2470647773" sldId="358"/>
            <ac:picMk id="9" creationId="{1FC922B7-8AE4-410D-A0E7-2CA80DD096E6}"/>
          </ac:picMkLst>
        </pc:picChg>
        <pc:picChg chg="add del mod">
          <ac:chgData name="Jaoid Krairi" userId="f890637f67cf079e" providerId="LiveId" clId="{9278BE69-134D-47CF-91CB-81BCAAAAC54E}" dt="2021-12-23T17:57:50.732" v="19548" actId="478"/>
          <ac:picMkLst>
            <pc:docMk/>
            <pc:sldMk cId="2470647773" sldId="358"/>
            <ac:picMk id="10" creationId="{56F87BD5-C1DE-4810-9142-8B1BEF198A3C}"/>
          </ac:picMkLst>
        </pc:picChg>
        <pc:picChg chg="add del mod">
          <ac:chgData name="Jaoid Krairi" userId="f890637f67cf079e" providerId="LiveId" clId="{9278BE69-134D-47CF-91CB-81BCAAAAC54E}" dt="2021-12-24T12:25:16.090" v="22827" actId="478"/>
          <ac:picMkLst>
            <pc:docMk/>
            <pc:sldMk cId="2470647773" sldId="358"/>
            <ac:picMk id="12" creationId="{FCD77812-C4FD-4BA7-AD7B-9E9385FD720A}"/>
          </ac:picMkLst>
        </pc:picChg>
        <pc:picChg chg="add del mod">
          <ac:chgData name="Jaoid Krairi" userId="f890637f67cf079e" providerId="LiveId" clId="{9278BE69-134D-47CF-91CB-81BCAAAAC54E}" dt="2021-12-24T12:26:39.483" v="22841" actId="478"/>
          <ac:picMkLst>
            <pc:docMk/>
            <pc:sldMk cId="2470647773" sldId="358"/>
            <ac:picMk id="20" creationId="{8C119950-ED2E-41AB-B885-DF1685864AE1}"/>
          </ac:picMkLst>
        </pc:picChg>
        <pc:picChg chg="del">
          <ac:chgData name="Jaoid Krairi" userId="f890637f67cf079e" providerId="LiveId" clId="{9278BE69-134D-47CF-91CB-81BCAAAAC54E}" dt="2021-12-23T09:12:26.764" v="15949" actId="478"/>
          <ac:picMkLst>
            <pc:docMk/>
            <pc:sldMk cId="2470647773" sldId="358"/>
            <ac:picMk id="4098" creationId="{304F20F8-AD68-429C-A98A-240ADEA424A0}"/>
          </ac:picMkLst>
        </pc:picChg>
        <pc:picChg chg="del">
          <ac:chgData name="Jaoid Krairi" userId="f890637f67cf079e" providerId="LiveId" clId="{9278BE69-134D-47CF-91CB-81BCAAAAC54E}" dt="2021-12-23T09:12:39.863" v="15954" actId="478"/>
          <ac:picMkLst>
            <pc:docMk/>
            <pc:sldMk cId="2470647773" sldId="358"/>
            <ac:picMk id="4100" creationId="{7A55FAE9-57C7-4370-BDC7-191AF8C62619}"/>
          </ac:picMkLst>
        </pc:picChg>
        <pc:picChg chg="del">
          <ac:chgData name="Jaoid Krairi" userId="f890637f67cf079e" providerId="LiveId" clId="{9278BE69-134D-47CF-91CB-81BCAAAAC54E}" dt="2021-12-23T09:12:31.654" v="15951" actId="478"/>
          <ac:picMkLst>
            <pc:docMk/>
            <pc:sldMk cId="2470647773" sldId="358"/>
            <ac:picMk id="4102" creationId="{14EC2A61-D738-43A2-A312-3D834BAE192F}"/>
          </ac:picMkLst>
        </pc:picChg>
        <pc:picChg chg="del">
          <ac:chgData name="Jaoid Krairi" userId="f890637f67cf079e" providerId="LiveId" clId="{9278BE69-134D-47CF-91CB-81BCAAAAC54E}" dt="2021-12-23T09:12:33.417" v="15952" actId="478"/>
          <ac:picMkLst>
            <pc:docMk/>
            <pc:sldMk cId="2470647773" sldId="358"/>
            <ac:picMk id="4104" creationId="{33F515FE-DD04-4B31-82A1-F241A36075F4}"/>
          </ac:picMkLst>
        </pc:picChg>
        <pc:picChg chg="del">
          <ac:chgData name="Jaoid Krairi" userId="f890637f67cf079e" providerId="LiveId" clId="{9278BE69-134D-47CF-91CB-81BCAAAAC54E}" dt="2021-12-23T09:12:43.675" v="15956" actId="478"/>
          <ac:picMkLst>
            <pc:docMk/>
            <pc:sldMk cId="2470647773" sldId="358"/>
            <ac:picMk id="4106" creationId="{67F5A309-A0D5-41EE-A5B9-2A9FFF6EE24C}"/>
          </ac:picMkLst>
        </pc:picChg>
        <pc:picChg chg="add del mod">
          <ac:chgData name="Jaoid Krairi" userId="f890637f67cf079e" providerId="LiveId" clId="{9278BE69-134D-47CF-91CB-81BCAAAAC54E}" dt="2021-12-23T11:40:52.024" v="17854" actId="478"/>
          <ac:picMkLst>
            <pc:docMk/>
            <pc:sldMk cId="2470647773" sldId="358"/>
            <ac:picMk id="5122" creationId="{66DA56E9-7D0C-4D24-8B70-98660F338969}"/>
          </ac:picMkLst>
        </pc:picChg>
      </pc:sldChg>
      <pc:sldChg chg="addSp delSp modSp mod modNotesTx">
        <pc:chgData name="Jaoid Krairi" userId="f890637f67cf079e" providerId="LiveId" clId="{9278BE69-134D-47CF-91CB-81BCAAAAC54E}" dt="2021-12-25T11:45:50.113" v="26941" actId="1076"/>
        <pc:sldMkLst>
          <pc:docMk/>
          <pc:sldMk cId="2185210155" sldId="359"/>
        </pc:sldMkLst>
        <pc:spChg chg="add del mod">
          <ac:chgData name="Jaoid Krairi" userId="f890637f67cf079e" providerId="LiveId" clId="{9278BE69-134D-47CF-91CB-81BCAAAAC54E}" dt="2021-12-23T17:45:30.761" v="19299" actId="478"/>
          <ac:spMkLst>
            <pc:docMk/>
            <pc:sldMk cId="2185210155" sldId="359"/>
            <ac:spMk id="8" creationId="{99506FBD-195F-4D27-AFCD-506E470F8AA7}"/>
          </ac:spMkLst>
        </pc:spChg>
        <pc:spChg chg="add del mod">
          <ac:chgData name="Jaoid Krairi" userId="f890637f67cf079e" providerId="LiveId" clId="{9278BE69-134D-47CF-91CB-81BCAAAAC54E}" dt="2021-12-23T17:50:02.836" v="19341" actId="478"/>
          <ac:spMkLst>
            <pc:docMk/>
            <pc:sldMk cId="2185210155" sldId="359"/>
            <ac:spMk id="12" creationId="{C74105CE-1851-41F3-A5B2-15A0238CCFB1}"/>
          </ac:spMkLst>
        </pc:spChg>
        <pc:spChg chg="add mod">
          <ac:chgData name="Jaoid Krairi" userId="f890637f67cf079e" providerId="LiveId" clId="{9278BE69-134D-47CF-91CB-81BCAAAAC54E}" dt="2021-12-23T17:49:04.261" v="19334" actId="20577"/>
          <ac:spMkLst>
            <pc:docMk/>
            <pc:sldMk cId="2185210155" sldId="359"/>
            <ac:spMk id="13" creationId="{49A9D771-2078-4839-AE3D-874E47A0DE8F}"/>
          </ac:spMkLst>
        </pc:spChg>
        <pc:spChg chg="del mod">
          <ac:chgData name="Jaoid Krairi" userId="f890637f67cf079e" providerId="LiveId" clId="{9278BE69-134D-47CF-91CB-81BCAAAAC54E}" dt="2021-12-23T17:47:15.530" v="19323" actId="478"/>
          <ac:spMkLst>
            <pc:docMk/>
            <pc:sldMk cId="2185210155" sldId="359"/>
            <ac:spMk id="14" creationId="{1887E936-424B-445C-A752-06AFCE069BE4}"/>
          </ac:spMkLst>
        </pc:spChg>
        <pc:spChg chg="add mod">
          <ac:chgData name="Jaoid Krairi" userId="f890637f67cf079e" providerId="LiveId" clId="{9278BE69-134D-47CF-91CB-81BCAAAAC54E}" dt="2021-12-23T17:53:30.643" v="19485" actId="20577"/>
          <ac:spMkLst>
            <pc:docMk/>
            <pc:sldMk cId="2185210155" sldId="359"/>
            <ac:spMk id="15" creationId="{EEC6CF02-56AA-46F7-896E-C5FE86885F93}"/>
          </ac:spMkLst>
        </pc:spChg>
        <pc:spChg chg="del">
          <ac:chgData name="Jaoid Krairi" userId="f890637f67cf079e" providerId="LiveId" clId="{9278BE69-134D-47CF-91CB-81BCAAAAC54E}" dt="2021-12-23T10:00:50.250" v="16869" actId="478"/>
          <ac:spMkLst>
            <pc:docMk/>
            <pc:sldMk cId="2185210155" sldId="359"/>
            <ac:spMk id="18" creationId="{88377B1B-6073-4B1F-B28A-F16230DEEF7F}"/>
          </ac:spMkLst>
        </pc:spChg>
        <pc:picChg chg="add del mod">
          <ac:chgData name="Jaoid Krairi" userId="f890637f67cf079e" providerId="LiveId" clId="{9278BE69-134D-47CF-91CB-81BCAAAAC54E}" dt="2021-12-25T11:45:09.820" v="26928" actId="478"/>
          <ac:picMkLst>
            <pc:docMk/>
            <pc:sldMk cId="2185210155" sldId="359"/>
            <ac:picMk id="4" creationId="{48C511C0-BD44-4532-BBAB-27D3CEA381FD}"/>
          </ac:picMkLst>
        </pc:picChg>
        <pc:picChg chg="del">
          <ac:chgData name="Jaoid Krairi" userId="f890637f67cf079e" providerId="LiveId" clId="{9278BE69-134D-47CF-91CB-81BCAAAAC54E}" dt="2021-12-23T10:00:53.917" v="16871" actId="478"/>
          <ac:picMkLst>
            <pc:docMk/>
            <pc:sldMk cId="2185210155" sldId="359"/>
            <ac:picMk id="4" creationId="{6C84E999-6D41-415A-AF70-EEEC1CE34E6F}"/>
          </ac:picMkLst>
        </pc:picChg>
        <pc:picChg chg="add mod">
          <ac:chgData name="Jaoid Krairi" userId="f890637f67cf079e" providerId="LiveId" clId="{9278BE69-134D-47CF-91CB-81BCAAAAC54E}" dt="2021-12-24T12:29:04.945" v="22868" actId="692"/>
          <ac:picMkLst>
            <pc:docMk/>
            <pc:sldMk cId="2185210155" sldId="359"/>
            <ac:picMk id="5" creationId="{4453DBB2-97F9-44CF-A621-F8698845FDF1}"/>
          </ac:picMkLst>
        </pc:picChg>
        <pc:picChg chg="add mod">
          <ac:chgData name="Jaoid Krairi" userId="f890637f67cf079e" providerId="LiveId" clId="{9278BE69-134D-47CF-91CB-81BCAAAAC54E}" dt="2021-12-25T11:45:50.113" v="26941" actId="1076"/>
          <ac:picMkLst>
            <pc:docMk/>
            <pc:sldMk cId="2185210155" sldId="359"/>
            <ac:picMk id="6" creationId="{68A1AF2E-10FE-4AF9-AF90-5AD86CC3F497}"/>
          </ac:picMkLst>
        </pc:picChg>
        <pc:picChg chg="add del mod">
          <ac:chgData name="Jaoid Krairi" userId="f890637f67cf079e" providerId="LiveId" clId="{9278BE69-134D-47CF-91CB-81BCAAAAC54E}" dt="2021-12-23T17:45:28.653" v="19298" actId="478"/>
          <ac:picMkLst>
            <pc:docMk/>
            <pc:sldMk cId="2185210155" sldId="359"/>
            <ac:picMk id="7" creationId="{5A57A570-AC83-4717-A7F9-5E711F1D1C2A}"/>
          </ac:picMkLst>
        </pc:picChg>
        <pc:picChg chg="add del mod">
          <ac:chgData name="Jaoid Krairi" userId="f890637f67cf079e" providerId="LiveId" clId="{9278BE69-134D-47CF-91CB-81BCAAAAC54E}" dt="2021-12-24T12:30:42.867" v="22869" actId="478"/>
          <ac:picMkLst>
            <pc:docMk/>
            <pc:sldMk cId="2185210155" sldId="359"/>
            <ac:picMk id="10" creationId="{D54304D2-ACFB-43E2-9AE6-4CA435717811}"/>
          </ac:picMkLst>
        </pc:picChg>
        <pc:picChg chg="del">
          <ac:chgData name="Jaoid Krairi" userId="f890637f67cf079e" providerId="LiveId" clId="{9278BE69-134D-47CF-91CB-81BCAAAAC54E}" dt="2021-12-23T10:00:52.190" v="16870" actId="478"/>
          <ac:picMkLst>
            <pc:docMk/>
            <pc:sldMk cId="2185210155" sldId="359"/>
            <ac:picMk id="5122" creationId="{66DA56E9-7D0C-4D24-8B70-98660F338969}"/>
          </ac:picMkLst>
        </pc:picChg>
      </pc:sldChg>
      <pc:sldChg chg="addSp delSp modSp mod modNotesTx">
        <pc:chgData name="Jaoid Krairi" userId="f890637f67cf079e" providerId="LiveId" clId="{9278BE69-134D-47CF-91CB-81BCAAAAC54E}" dt="2021-12-23T11:40:19.795" v="17850" actId="20577"/>
        <pc:sldMkLst>
          <pc:docMk/>
          <pc:sldMk cId="229078459" sldId="360"/>
        </pc:sldMkLst>
        <pc:spChg chg="add del mod">
          <ac:chgData name="Jaoid Krairi" userId="f890637f67cf079e" providerId="LiveId" clId="{9278BE69-134D-47CF-91CB-81BCAAAAC54E}" dt="2021-12-23T11:22:25.819" v="17404" actId="478"/>
          <ac:spMkLst>
            <pc:docMk/>
            <pc:sldMk cId="229078459" sldId="360"/>
            <ac:spMk id="5" creationId="{0AB10353-2A53-4286-9800-4A53D37871AE}"/>
          </ac:spMkLst>
        </pc:spChg>
        <pc:spChg chg="mod">
          <ac:chgData name="Jaoid Krairi" userId="f890637f67cf079e" providerId="LiveId" clId="{9278BE69-134D-47CF-91CB-81BCAAAAC54E}" dt="2021-12-23T11:40:19.795" v="17850" actId="20577"/>
          <ac:spMkLst>
            <pc:docMk/>
            <pc:sldMk cId="229078459" sldId="360"/>
            <ac:spMk id="14" creationId="{1887E936-424B-445C-A752-06AFCE069BE4}"/>
          </ac:spMkLst>
        </pc:spChg>
        <pc:spChg chg="del">
          <ac:chgData name="Jaoid Krairi" userId="f890637f67cf079e" providerId="LiveId" clId="{9278BE69-134D-47CF-91CB-81BCAAAAC54E}" dt="2021-12-23T11:16:19.078" v="17340" actId="478"/>
          <ac:spMkLst>
            <pc:docMk/>
            <pc:sldMk cId="229078459" sldId="360"/>
            <ac:spMk id="18" creationId="{88377B1B-6073-4B1F-B28A-F16230DEEF7F}"/>
          </ac:spMkLst>
        </pc:spChg>
        <pc:graphicFrameChg chg="add mod modGraphic">
          <ac:chgData name="Jaoid Krairi" userId="f890637f67cf079e" providerId="LiveId" clId="{9278BE69-134D-47CF-91CB-81BCAAAAC54E}" dt="2021-12-23T11:29:24.373" v="17691" actId="20577"/>
          <ac:graphicFrameMkLst>
            <pc:docMk/>
            <pc:sldMk cId="229078459" sldId="360"/>
            <ac:graphicFrameMk id="3" creationId="{C3766F36-3896-46F6-9ACD-52E0B9D43CC0}"/>
          </ac:graphicFrameMkLst>
        </pc:graphicFrameChg>
        <pc:picChg chg="del">
          <ac:chgData name="Jaoid Krairi" userId="f890637f67cf079e" providerId="LiveId" clId="{9278BE69-134D-47CF-91CB-81BCAAAAC54E}" dt="2021-12-23T11:16:23.757" v="17342" actId="478"/>
          <ac:picMkLst>
            <pc:docMk/>
            <pc:sldMk cId="229078459" sldId="360"/>
            <ac:picMk id="4" creationId="{6C84E999-6D41-415A-AF70-EEEC1CE34E6F}"/>
          </ac:picMkLst>
        </pc:picChg>
        <pc:picChg chg="del">
          <ac:chgData name="Jaoid Krairi" userId="f890637f67cf079e" providerId="LiveId" clId="{9278BE69-134D-47CF-91CB-81BCAAAAC54E}" dt="2021-12-23T11:16:21.546" v="17341" actId="478"/>
          <ac:picMkLst>
            <pc:docMk/>
            <pc:sldMk cId="229078459" sldId="360"/>
            <ac:picMk id="5122" creationId="{66DA56E9-7D0C-4D24-8B70-98660F338969}"/>
          </ac:picMkLst>
        </pc:picChg>
      </pc:sldChg>
      <pc:sldChg chg="addSp delSp modSp mod modNotesTx">
        <pc:chgData name="Jaoid Krairi" userId="f890637f67cf079e" providerId="LiveId" clId="{9278BE69-134D-47CF-91CB-81BCAAAAC54E}" dt="2021-12-24T12:34:07.740" v="22961" actId="692"/>
        <pc:sldMkLst>
          <pc:docMk/>
          <pc:sldMk cId="827657608" sldId="361"/>
        </pc:sldMkLst>
        <pc:spChg chg="del">
          <ac:chgData name="Jaoid Krairi" userId="f890637f67cf079e" providerId="LiveId" clId="{9278BE69-134D-47CF-91CB-81BCAAAAC54E}" dt="2021-12-23T18:18:05.974" v="19931" actId="478"/>
          <ac:spMkLst>
            <pc:docMk/>
            <pc:sldMk cId="827657608" sldId="361"/>
            <ac:spMk id="8" creationId="{99506FBD-195F-4D27-AFCD-506E470F8AA7}"/>
          </ac:spMkLst>
        </pc:spChg>
        <pc:spChg chg="add mod">
          <ac:chgData name="Jaoid Krairi" userId="f890637f67cf079e" providerId="LiveId" clId="{9278BE69-134D-47CF-91CB-81BCAAAAC54E}" dt="2021-12-23T18:32:11.625" v="20390" actId="20577"/>
          <ac:spMkLst>
            <pc:docMk/>
            <pc:sldMk cId="827657608" sldId="361"/>
            <ac:spMk id="9" creationId="{123A59ED-977A-437B-A675-ABDF3482F587}"/>
          </ac:spMkLst>
        </pc:spChg>
        <pc:spChg chg="add mod">
          <ac:chgData name="Jaoid Krairi" userId="f890637f67cf079e" providerId="LiveId" clId="{9278BE69-134D-47CF-91CB-81BCAAAAC54E}" dt="2021-12-23T18:23:01.155" v="20138" actId="5793"/>
          <ac:spMkLst>
            <pc:docMk/>
            <pc:sldMk cId="827657608" sldId="361"/>
            <ac:spMk id="10" creationId="{01C27110-1CDF-478B-9272-CFC3D4C35045}"/>
          </ac:spMkLst>
        </pc:spChg>
        <pc:spChg chg="del">
          <ac:chgData name="Jaoid Krairi" userId="f890637f67cf079e" providerId="LiveId" clId="{9278BE69-134D-47CF-91CB-81BCAAAAC54E}" dt="2021-12-23T18:18:09.311" v="19932" actId="478"/>
          <ac:spMkLst>
            <pc:docMk/>
            <pc:sldMk cId="827657608" sldId="361"/>
            <ac:spMk id="12" creationId="{C74105CE-1851-41F3-A5B2-15A0238CCFB1}"/>
          </ac:spMkLst>
        </pc:spChg>
        <pc:spChg chg="del">
          <ac:chgData name="Jaoid Krairi" userId="f890637f67cf079e" providerId="LiveId" clId="{9278BE69-134D-47CF-91CB-81BCAAAAC54E}" dt="2021-12-23T17:47:24.283" v="19325" actId="478"/>
          <ac:spMkLst>
            <pc:docMk/>
            <pc:sldMk cId="827657608" sldId="361"/>
            <ac:spMk id="14" creationId="{1887E936-424B-445C-A752-06AFCE069BE4}"/>
          </ac:spMkLst>
        </pc:spChg>
        <pc:picChg chg="add mod">
          <ac:chgData name="Jaoid Krairi" userId="f890637f67cf079e" providerId="LiveId" clId="{9278BE69-134D-47CF-91CB-81BCAAAAC54E}" dt="2021-12-24T12:34:07.740" v="22961" actId="692"/>
          <ac:picMkLst>
            <pc:docMk/>
            <pc:sldMk cId="827657608" sldId="361"/>
            <ac:picMk id="4" creationId="{B63D4FC9-AE3E-4B45-87B4-07E777F3968E}"/>
          </ac:picMkLst>
        </pc:picChg>
        <pc:picChg chg="del">
          <ac:chgData name="Jaoid Krairi" userId="f890637f67cf079e" providerId="LiveId" clId="{9278BE69-134D-47CF-91CB-81BCAAAAC54E}" dt="2021-12-23T17:49:20.062" v="19335" actId="478"/>
          <ac:picMkLst>
            <pc:docMk/>
            <pc:sldMk cId="827657608" sldId="361"/>
            <ac:picMk id="5" creationId="{4453DBB2-97F9-44CF-A621-F8698845FDF1}"/>
          </ac:picMkLst>
        </pc:picChg>
        <pc:picChg chg="mod">
          <ac:chgData name="Jaoid Krairi" userId="f890637f67cf079e" providerId="LiveId" clId="{9278BE69-134D-47CF-91CB-81BCAAAAC54E}" dt="2021-12-24T12:33:41.938" v="22951" actId="1076"/>
          <ac:picMkLst>
            <pc:docMk/>
            <pc:sldMk cId="827657608" sldId="361"/>
            <ac:picMk id="7" creationId="{5A57A570-AC83-4717-A7F9-5E711F1D1C2A}"/>
          </ac:picMkLst>
        </pc:picChg>
      </pc:sldChg>
      <pc:sldChg chg="addSp delSp modSp mod modNotesTx">
        <pc:chgData name="Jaoid Krairi" userId="f890637f67cf079e" providerId="LiveId" clId="{9278BE69-134D-47CF-91CB-81BCAAAAC54E}" dt="2021-12-24T12:38:22.082" v="22991" actId="20577"/>
        <pc:sldMkLst>
          <pc:docMk/>
          <pc:sldMk cId="2800272525" sldId="362"/>
        </pc:sldMkLst>
        <pc:spChg chg="mod">
          <ac:chgData name="Jaoid Krairi" userId="f890637f67cf079e" providerId="LiveId" clId="{9278BE69-134D-47CF-91CB-81BCAAAAC54E}" dt="2021-12-23T18:32:47.327" v="20394" actId="20577"/>
          <ac:spMkLst>
            <pc:docMk/>
            <pc:sldMk cId="2800272525" sldId="362"/>
            <ac:spMk id="9" creationId="{123A59ED-977A-437B-A675-ABDF3482F587}"/>
          </ac:spMkLst>
        </pc:spChg>
        <pc:spChg chg="mod">
          <ac:chgData name="Jaoid Krairi" userId="f890637f67cf079e" providerId="LiveId" clId="{9278BE69-134D-47CF-91CB-81BCAAAAC54E}" dt="2021-12-23T19:15:35.150" v="21433" actId="20577"/>
          <ac:spMkLst>
            <pc:docMk/>
            <pc:sldMk cId="2800272525" sldId="362"/>
            <ac:spMk id="10" creationId="{01C27110-1CDF-478B-9272-CFC3D4C35045}"/>
          </ac:spMkLst>
        </pc:spChg>
        <pc:spChg chg="add mod">
          <ac:chgData name="Jaoid Krairi" userId="f890637f67cf079e" providerId="LiveId" clId="{9278BE69-134D-47CF-91CB-81BCAAAAC54E}" dt="2021-12-23T18:51:57.364" v="20841" actId="1076"/>
          <ac:spMkLst>
            <pc:docMk/>
            <pc:sldMk cId="2800272525" sldId="362"/>
            <ac:spMk id="11" creationId="{826AC742-F710-42CC-B0FF-1049AA0DEE04}"/>
          </ac:spMkLst>
        </pc:spChg>
        <pc:picChg chg="add mod">
          <ac:chgData name="Jaoid Krairi" userId="f890637f67cf079e" providerId="LiveId" clId="{9278BE69-134D-47CF-91CB-81BCAAAAC54E}" dt="2021-12-24T12:36:24.952" v="22974" actId="692"/>
          <ac:picMkLst>
            <pc:docMk/>
            <pc:sldMk cId="2800272525" sldId="362"/>
            <ac:picMk id="4" creationId="{112E5321-779F-4605-BD9E-EF30C1641C94}"/>
          </ac:picMkLst>
        </pc:picChg>
        <pc:picChg chg="del">
          <ac:chgData name="Jaoid Krairi" userId="f890637f67cf079e" providerId="LiveId" clId="{9278BE69-134D-47CF-91CB-81BCAAAAC54E}" dt="2021-12-23T18:32:56.680" v="20395" actId="478"/>
          <ac:picMkLst>
            <pc:docMk/>
            <pc:sldMk cId="2800272525" sldId="362"/>
            <ac:picMk id="4" creationId="{B63D4FC9-AE3E-4B45-87B4-07E777F3968E}"/>
          </ac:picMkLst>
        </pc:picChg>
        <pc:picChg chg="add del mod">
          <ac:chgData name="Jaoid Krairi" userId="f890637f67cf079e" providerId="LiveId" clId="{9278BE69-134D-47CF-91CB-81BCAAAAC54E}" dt="2021-12-24T12:36:05.234" v="22962" actId="478"/>
          <ac:picMkLst>
            <pc:docMk/>
            <pc:sldMk cId="2800272525" sldId="362"/>
            <ac:picMk id="5" creationId="{7A273423-F464-48EA-B254-31CECAF68905}"/>
          </ac:picMkLst>
        </pc:picChg>
        <pc:picChg chg="del">
          <ac:chgData name="Jaoid Krairi" userId="f890637f67cf079e" providerId="LiveId" clId="{9278BE69-134D-47CF-91CB-81BCAAAAC54E}" dt="2021-12-23T18:33:01.206" v="20396" actId="478"/>
          <ac:picMkLst>
            <pc:docMk/>
            <pc:sldMk cId="2800272525" sldId="362"/>
            <ac:picMk id="7" creationId="{5A57A570-AC83-4717-A7F9-5E711F1D1C2A}"/>
          </ac:picMkLst>
        </pc:picChg>
        <pc:picChg chg="add mod">
          <ac:chgData name="Jaoid Krairi" userId="f890637f67cf079e" providerId="LiveId" clId="{9278BE69-134D-47CF-91CB-81BCAAAAC54E}" dt="2021-12-24T12:38:08.064" v="22987" actId="692"/>
          <ac:picMkLst>
            <pc:docMk/>
            <pc:sldMk cId="2800272525" sldId="362"/>
            <ac:picMk id="7" creationId="{CFD48711-E7EB-4B54-B046-862EEA7BD4AA}"/>
          </ac:picMkLst>
        </pc:picChg>
        <pc:picChg chg="add del mod">
          <ac:chgData name="Jaoid Krairi" userId="f890637f67cf079e" providerId="LiveId" clId="{9278BE69-134D-47CF-91CB-81BCAAAAC54E}" dt="2021-12-24T12:37:50.353" v="22976" actId="478"/>
          <ac:picMkLst>
            <pc:docMk/>
            <pc:sldMk cId="2800272525" sldId="362"/>
            <ac:picMk id="8" creationId="{53056367-5C89-4183-BACE-3BE237001602}"/>
          </ac:picMkLst>
        </pc:picChg>
      </pc:sldChg>
      <pc:sldChg chg="addSp delSp modSp mod modNotesTx">
        <pc:chgData name="Jaoid Krairi" userId="f890637f67cf079e" providerId="LiveId" clId="{9278BE69-134D-47CF-91CB-81BCAAAAC54E}" dt="2021-12-24T13:35:39.481" v="24172" actId="1076"/>
        <pc:sldMkLst>
          <pc:docMk/>
          <pc:sldMk cId="1354246645" sldId="363"/>
        </pc:sldMkLst>
        <pc:spChg chg="mod">
          <ac:chgData name="Jaoid Krairi" userId="f890637f67cf079e" providerId="LiveId" clId="{9278BE69-134D-47CF-91CB-81BCAAAAC54E}" dt="2021-12-23T19:23:01.986" v="21580"/>
          <ac:spMkLst>
            <pc:docMk/>
            <pc:sldMk cId="1354246645" sldId="363"/>
            <ac:spMk id="9" creationId="{123A59ED-977A-437B-A675-ABDF3482F587}"/>
          </ac:spMkLst>
        </pc:spChg>
        <pc:spChg chg="del mod">
          <ac:chgData name="Jaoid Krairi" userId="f890637f67cf079e" providerId="LiveId" clId="{9278BE69-134D-47CF-91CB-81BCAAAAC54E}" dt="2021-12-23T19:31:08.886" v="21587" actId="478"/>
          <ac:spMkLst>
            <pc:docMk/>
            <pc:sldMk cId="1354246645" sldId="363"/>
            <ac:spMk id="10" creationId="{01C27110-1CDF-478B-9272-CFC3D4C35045}"/>
          </ac:spMkLst>
        </pc:spChg>
        <pc:spChg chg="mod">
          <ac:chgData name="Jaoid Krairi" userId="f890637f67cf079e" providerId="LiveId" clId="{9278BE69-134D-47CF-91CB-81BCAAAAC54E}" dt="2021-12-24T13:35:39.481" v="24172" actId="1076"/>
          <ac:spMkLst>
            <pc:docMk/>
            <pc:sldMk cId="1354246645" sldId="363"/>
            <ac:spMk id="11" creationId="{826AC742-F710-42CC-B0FF-1049AA0DEE04}"/>
          </ac:spMkLst>
        </pc:spChg>
        <pc:picChg chg="del">
          <ac:chgData name="Jaoid Krairi" userId="f890637f67cf079e" providerId="LiveId" clId="{9278BE69-134D-47CF-91CB-81BCAAAAC54E}" dt="2021-12-23T19:31:11.111" v="21588" actId="478"/>
          <ac:picMkLst>
            <pc:docMk/>
            <pc:sldMk cId="1354246645" sldId="363"/>
            <ac:picMk id="5" creationId="{7A273423-F464-48EA-B254-31CECAF68905}"/>
          </ac:picMkLst>
        </pc:picChg>
        <pc:picChg chg="del">
          <ac:chgData name="Jaoid Krairi" userId="f890637f67cf079e" providerId="LiveId" clId="{9278BE69-134D-47CF-91CB-81BCAAAAC54E}" dt="2021-12-23T19:23:55.720" v="21585" actId="478"/>
          <ac:picMkLst>
            <pc:docMk/>
            <pc:sldMk cId="1354246645" sldId="363"/>
            <ac:picMk id="8" creationId="{53056367-5C89-4183-BACE-3BE237001602}"/>
          </ac:picMkLst>
        </pc:picChg>
        <pc:picChg chg="add mod">
          <ac:chgData name="Jaoid Krairi" userId="f890637f67cf079e" providerId="LiveId" clId="{9278BE69-134D-47CF-91CB-81BCAAAAC54E}" dt="2021-12-24T12:40:58.752" v="23028" actId="1076"/>
          <ac:picMkLst>
            <pc:docMk/>
            <pc:sldMk cId="1354246645" sldId="363"/>
            <ac:picMk id="1026" creationId="{316C8238-0C2C-49DC-A13E-AF971011945A}"/>
          </ac:picMkLst>
        </pc:picChg>
        <pc:picChg chg="add del mod">
          <ac:chgData name="Jaoid Krairi" userId="f890637f67cf079e" providerId="LiveId" clId="{9278BE69-134D-47CF-91CB-81BCAAAAC54E}" dt="2021-12-24T12:40:16.972" v="22992" actId="478"/>
          <ac:picMkLst>
            <pc:docMk/>
            <pc:sldMk cId="1354246645" sldId="363"/>
            <ac:picMk id="7170" creationId="{993110B7-E6DD-41CE-A703-5F9B33D10775}"/>
          </ac:picMkLst>
        </pc:picChg>
      </pc:sldChg>
      <pc:sldChg chg="addSp delSp modSp mod modNotesTx">
        <pc:chgData name="Jaoid Krairi" userId="f890637f67cf079e" providerId="LiveId" clId="{9278BE69-134D-47CF-91CB-81BCAAAAC54E}" dt="2021-12-24T13:49:35.458" v="24467"/>
        <pc:sldMkLst>
          <pc:docMk/>
          <pc:sldMk cId="3921784943" sldId="364"/>
        </pc:sldMkLst>
        <pc:spChg chg="mod">
          <ac:chgData name="Jaoid Krairi" userId="f890637f67cf079e" providerId="LiveId" clId="{9278BE69-134D-47CF-91CB-81BCAAAAC54E}" dt="2021-12-23T20:15:43.476" v="22350" actId="20577"/>
          <ac:spMkLst>
            <pc:docMk/>
            <pc:sldMk cId="3921784943" sldId="364"/>
            <ac:spMk id="9" creationId="{123A59ED-977A-437B-A675-ABDF3482F587}"/>
          </ac:spMkLst>
        </pc:spChg>
        <pc:spChg chg="del">
          <ac:chgData name="Jaoid Krairi" userId="f890637f67cf079e" providerId="LiveId" clId="{9278BE69-134D-47CF-91CB-81BCAAAAC54E}" dt="2021-12-23T19:44:33.498" v="21917" actId="478"/>
          <ac:spMkLst>
            <pc:docMk/>
            <pc:sldMk cId="3921784943" sldId="364"/>
            <ac:spMk id="10" creationId="{01C27110-1CDF-478B-9272-CFC3D4C35045}"/>
          </ac:spMkLst>
        </pc:spChg>
        <pc:spChg chg="del mod">
          <ac:chgData name="Jaoid Krairi" userId="f890637f67cf079e" providerId="LiveId" clId="{9278BE69-134D-47CF-91CB-81BCAAAAC54E}" dt="2021-12-23T19:45:27.649" v="21924" actId="478"/>
          <ac:spMkLst>
            <pc:docMk/>
            <pc:sldMk cId="3921784943" sldId="364"/>
            <ac:spMk id="11" creationId="{826AC742-F710-42CC-B0FF-1049AA0DEE04}"/>
          </ac:spMkLst>
        </pc:spChg>
        <pc:picChg chg="add del mod">
          <ac:chgData name="Jaoid Krairi" userId="f890637f67cf079e" providerId="LiveId" clId="{9278BE69-134D-47CF-91CB-81BCAAAAC54E}" dt="2021-12-24T12:42:46.785" v="23036" actId="478"/>
          <ac:picMkLst>
            <pc:docMk/>
            <pc:sldMk cId="3921784943" sldId="364"/>
            <ac:picMk id="4" creationId="{598BE92A-A47C-4EF8-BFCA-2A49D274CE52}"/>
          </ac:picMkLst>
        </pc:picChg>
        <pc:picChg chg="del">
          <ac:chgData name="Jaoid Krairi" userId="f890637f67cf079e" providerId="LiveId" clId="{9278BE69-134D-47CF-91CB-81BCAAAAC54E}" dt="2021-12-23T19:44:42.352" v="21918" actId="478"/>
          <ac:picMkLst>
            <pc:docMk/>
            <pc:sldMk cId="3921784943" sldId="364"/>
            <ac:picMk id="5" creationId="{7A273423-F464-48EA-B254-31CECAF68905}"/>
          </ac:picMkLst>
        </pc:picChg>
        <pc:picChg chg="add mod">
          <ac:chgData name="Jaoid Krairi" userId="f890637f67cf079e" providerId="LiveId" clId="{9278BE69-134D-47CF-91CB-81BCAAAAC54E}" dt="2021-12-24T12:45:25.105" v="23129" actId="14100"/>
          <ac:picMkLst>
            <pc:docMk/>
            <pc:sldMk cId="3921784943" sldId="364"/>
            <ac:picMk id="5" creationId="{E74E215E-6219-4F1A-9C74-096F254B2EC4}"/>
          </ac:picMkLst>
        </pc:picChg>
        <pc:picChg chg="add mod">
          <ac:chgData name="Jaoid Krairi" userId="f890637f67cf079e" providerId="LiveId" clId="{9278BE69-134D-47CF-91CB-81BCAAAAC54E}" dt="2021-12-24T12:42:33.497" v="23035" actId="1076"/>
          <ac:picMkLst>
            <pc:docMk/>
            <pc:sldMk cId="3921784943" sldId="364"/>
            <ac:picMk id="6" creationId="{B44D6290-D984-47CF-A670-89891FFC39F7}"/>
          </ac:picMkLst>
        </pc:picChg>
        <pc:picChg chg="del">
          <ac:chgData name="Jaoid Krairi" userId="f890637f67cf079e" providerId="LiveId" clId="{9278BE69-134D-47CF-91CB-81BCAAAAC54E}" dt="2021-12-23T19:44:45.172" v="21919" actId="478"/>
          <ac:picMkLst>
            <pc:docMk/>
            <pc:sldMk cId="3921784943" sldId="364"/>
            <ac:picMk id="8" creationId="{53056367-5C89-4183-BACE-3BE237001602}"/>
          </ac:picMkLst>
        </pc:picChg>
        <pc:picChg chg="add del mod">
          <ac:chgData name="Jaoid Krairi" userId="f890637f67cf079e" providerId="LiveId" clId="{9278BE69-134D-47CF-91CB-81BCAAAAC54E}" dt="2021-12-23T19:47:04.354" v="21963" actId="478"/>
          <ac:picMkLst>
            <pc:docMk/>
            <pc:sldMk cId="3921784943" sldId="364"/>
            <ac:picMk id="12" creationId="{99621489-A074-4F92-A527-C1DE1C3C0395}"/>
          </ac:picMkLst>
        </pc:picChg>
        <pc:picChg chg="add del mod">
          <ac:chgData name="Jaoid Krairi" userId="f890637f67cf079e" providerId="LiveId" clId="{9278BE69-134D-47CF-91CB-81BCAAAAC54E}" dt="2021-12-24T12:43:38.835" v="23072" actId="478"/>
          <ac:picMkLst>
            <pc:docMk/>
            <pc:sldMk cId="3921784943" sldId="364"/>
            <ac:picMk id="2050" creationId="{3C0AD159-77A0-46AF-87AB-D27449FBA19D}"/>
          </ac:picMkLst>
        </pc:picChg>
        <pc:picChg chg="add del mod">
          <ac:chgData name="Jaoid Krairi" userId="f890637f67cf079e" providerId="LiveId" clId="{9278BE69-134D-47CF-91CB-81BCAAAAC54E}" dt="2021-12-23T19:50:00.920" v="22012" actId="478"/>
          <ac:picMkLst>
            <pc:docMk/>
            <pc:sldMk cId="3921784943" sldId="364"/>
            <ac:picMk id="6146" creationId="{07C444D3-6B24-4BC4-9FAF-729F70A79193}"/>
          </ac:picMkLst>
        </pc:picChg>
        <pc:picChg chg="add del mod">
          <ac:chgData name="Jaoid Krairi" userId="f890637f67cf079e" providerId="LiveId" clId="{9278BE69-134D-47CF-91CB-81BCAAAAC54E}" dt="2021-12-24T12:42:09.716" v="23029" actId="478"/>
          <ac:picMkLst>
            <pc:docMk/>
            <pc:sldMk cId="3921784943" sldId="364"/>
            <ac:picMk id="6148" creationId="{C87C0AE3-179B-4474-9DCC-754B49BF42B5}"/>
          </ac:picMkLst>
        </pc:picChg>
      </pc:sldChg>
      <pc:sldChg chg="addSp delSp modSp mod modNotesTx">
        <pc:chgData name="Jaoid Krairi" userId="f890637f67cf079e" providerId="LiveId" clId="{9278BE69-134D-47CF-91CB-81BCAAAAC54E}" dt="2021-12-24T12:52:59.741" v="23175" actId="20577"/>
        <pc:sldMkLst>
          <pc:docMk/>
          <pc:sldMk cId="614715879" sldId="365"/>
        </pc:sldMkLst>
        <pc:spChg chg="add mod">
          <ac:chgData name="Jaoid Krairi" userId="f890637f67cf079e" providerId="LiveId" clId="{9278BE69-134D-47CF-91CB-81BCAAAAC54E}" dt="2021-12-24T12:48:25.336" v="23141"/>
          <ac:spMkLst>
            <pc:docMk/>
            <pc:sldMk cId="614715879" sldId="365"/>
            <ac:spMk id="6" creationId="{FF276F92-DC44-478A-91C1-0ADBCDA3DD22}"/>
          </ac:spMkLst>
        </pc:spChg>
        <pc:spChg chg="mod">
          <ac:chgData name="Jaoid Krairi" userId="f890637f67cf079e" providerId="LiveId" clId="{9278BE69-134D-47CF-91CB-81BCAAAAC54E}" dt="2021-12-23T20:16:01.548" v="22366" actId="20577"/>
          <ac:spMkLst>
            <pc:docMk/>
            <pc:sldMk cId="614715879" sldId="365"/>
            <ac:spMk id="9" creationId="{123A59ED-977A-437B-A675-ABDF3482F587}"/>
          </ac:spMkLst>
        </pc:spChg>
        <pc:picChg chg="add mod">
          <ac:chgData name="Jaoid Krairi" userId="f890637f67cf079e" providerId="LiveId" clId="{9278BE69-134D-47CF-91CB-81BCAAAAC54E}" dt="2021-12-24T12:50:55.048" v="23155" actId="692"/>
          <ac:picMkLst>
            <pc:docMk/>
            <pc:sldMk cId="614715879" sldId="365"/>
            <ac:picMk id="4" creationId="{43AC8D9F-219F-4089-AAE2-ADF020189E8E}"/>
          </ac:picMkLst>
        </pc:picChg>
        <pc:picChg chg="del">
          <ac:chgData name="Jaoid Krairi" userId="f890637f67cf079e" providerId="LiveId" clId="{9278BE69-134D-47CF-91CB-81BCAAAAC54E}" dt="2021-12-23T20:00:58.719" v="22305" actId="478"/>
          <ac:picMkLst>
            <pc:docMk/>
            <pc:sldMk cId="614715879" sldId="365"/>
            <ac:picMk id="4" creationId="{598BE92A-A47C-4EF8-BFCA-2A49D274CE52}"/>
          </ac:picMkLst>
        </pc:picChg>
        <pc:picChg chg="add del mod">
          <ac:chgData name="Jaoid Krairi" userId="f890637f67cf079e" providerId="LiveId" clId="{9278BE69-134D-47CF-91CB-81BCAAAAC54E}" dt="2021-12-24T12:50:26.424" v="23142" actId="478"/>
          <ac:picMkLst>
            <pc:docMk/>
            <pc:sldMk cId="614715879" sldId="365"/>
            <ac:picMk id="5" creationId="{F0F0932B-DC07-4053-8112-CFFEAAA3C1D0}"/>
          </ac:picMkLst>
        </pc:picChg>
        <pc:picChg chg="add mod">
          <ac:chgData name="Jaoid Krairi" userId="f890637f67cf079e" providerId="LiveId" clId="{9278BE69-134D-47CF-91CB-81BCAAAAC54E}" dt="2021-12-24T12:51:45.963" v="23163" actId="14100"/>
          <ac:picMkLst>
            <pc:docMk/>
            <pc:sldMk cId="614715879" sldId="365"/>
            <ac:picMk id="3074" creationId="{BB43DF11-30F1-4C2C-B118-C93911A0C03F}"/>
          </ac:picMkLst>
        </pc:picChg>
        <pc:picChg chg="del">
          <ac:chgData name="Jaoid Krairi" userId="f890637f67cf079e" providerId="LiveId" clId="{9278BE69-134D-47CF-91CB-81BCAAAAC54E}" dt="2021-12-23T20:01:00.607" v="22306" actId="478"/>
          <ac:picMkLst>
            <pc:docMk/>
            <pc:sldMk cId="614715879" sldId="365"/>
            <ac:picMk id="6148" creationId="{C87C0AE3-179B-4474-9DCC-754B49BF42B5}"/>
          </ac:picMkLst>
        </pc:picChg>
        <pc:picChg chg="add del mod">
          <ac:chgData name="Jaoid Krairi" userId="f890637f67cf079e" providerId="LiveId" clId="{9278BE69-134D-47CF-91CB-81BCAAAAC54E}" dt="2021-12-24T12:51:07.163" v="23156" actId="478"/>
          <ac:picMkLst>
            <pc:docMk/>
            <pc:sldMk cId="614715879" sldId="365"/>
            <ac:picMk id="12290" creationId="{D91EE541-2180-4E7B-B892-6107F1EC55E2}"/>
          </ac:picMkLst>
        </pc:picChg>
      </pc:sldChg>
      <pc:sldChg chg="addSp delSp modSp mod modNotesTx">
        <pc:chgData name="Jaoid Krairi" userId="f890637f67cf079e" providerId="LiveId" clId="{9278BE69-134D-47CF-91CB-81BCAAAAC54E}" dt="2021-12-24T13:21:15.735" v="24149" actId="20577"/>
        <pc:sldMkLst>
          <pc:docMk/>
          <pc:sldMk cId="2691342618" sldId="366"/>
        </pc:sldMkLst>
        <pc:spChg chg="add mod">
          <ac:chgData name="Jaoid Krairi" userId="f890637f67cf079e" providerId="LiveId" clId="{9278BE69-134D-47CF-91CB-81BCAAAAC54E}" dt="2021-12-24T13:15:17.371" v="23740" actId="20577"/>
          <ac:spMkLst>
            <pc:docMk/>
            <pc:sldMk cId="2691342618" sldId="366"/>
            <ac:spMk id="4" creationId="{E20B1450-D242-430E-B4D2-615CF6F4E8AF}"/>
          </ac:spMkLst>
        </pc:spChg>
        <pc:spChg chg="del">
          <ac:chgData name="Jaoid Krairi" userId="f890637f67cf079e" providerId="LiveId" clId="{9278BE69-134D-47CF-91CB-81BCAAAAC54E}" dt="2021-12-23T20:29:42.526" v="22774" actId="478"/>
          <ac:spMkLst>
            <pc:docMk/>
            <pc:sldMk cId="2691342618" sldId="366"/>
            <ac:spMk id="6" creationId="{FF276F92-DC44-478A-91C1-0ADBCDA3DD22}"/>
          </ac:spMkLst>
        </pc:spChg>
        <pc:spChg chg="mod">
          <ac:chgData name="Jaoid Krairi" userId="f890637f67cf079e" providerId="LiveId" clId="{9278BE69-134D-47CF-91CB-81BCAAAAC54E}" dt="2021-12-24T13:02:29.316" v="23287" actId="20577"/>
          <ac:spMkLst>
            <pc:docMk/>
            <pc:sldMk cId="2691342618" sldId="366"/>
            <ac:spMk id="9" creationId="{123A59ED-977A-437B-A675-ABDF3482F587}"/>
          </ac:spMkLst>
        </pc:spChg>
        <pc:picChg chg="del">
          <ac:chgData name="Jaoid Krairi" userId="f890637f67cf079e" providerId="LiveId" clId="{9278BE69-134D-47CF-91CB-81BCAAAAC54E}" dt="2021-12-23T20:29:44.829" v="22775" actId="478"/>
          <ac:picMkLst>
            <pc:docMk/>
            <pc:sldMk cId="2691342618" sldId="366"/>
            <ac:picMk id="5" creationId="{F0F0932B-DC07-4053-8112-CFFEAAA3C1D0}"/>
          </ac:picMkLst>
        </pc:picChg>
        <pc:picChg chg="del">
          <ac:chgData name="Jaoid Krairi" userId="f890637f67cf079e" providerId="LiveId" clId="{9278BE69-134D-47CF-91CB-81BCAAAAC54E}" dt="2021-12-23T20:29:39.699" v="22773" actId="478"/>
          <ac:picMkLst>
            <pc:docMk/>
            <pc:sldMk cId="2691342618" sldId="366"/>
            <ac:picMk id="12290" creationId="{D91EE541-2180-4E7B-B892-6107F1EC55E2}"/>
          </ac:picMkLst>
        </pc:picChg>
      </pc:sldChg>
      <pc:sldChg chg="addSp delSp modSp mod modNotesTx">
        <pc:chgData name="Jaoid Krairi" userId="f890637f67cf079e" providerId="LiveId" clId="{9278BE69-134D-47CF-91CB-81BCAAAAC54E}" dt="2021-12-25T11:51:39.305" v="26955" actId="692"/>
        <pc:sldMkLst>
          <pc:docMk/>
          <pc:sldMk cId="2866124383" sldId="367"/>
        </pc:sldMkLst>
        <pc:spChg chg="del mod">
          <ac:chgData name="Jaoid Krairi" userId="f890637f67cf079e" providerId="LiveId" clId="{9278BE69-134D-47CF-91CB-81BCAAAAC54E}" dt="2021-12-24T13:35:12.660" v="24169" actId="478"/>
          <ac:spMkLst>
            <pc:docMk/>
            <pc:sldMk cId="2866124383" sldId="367"/>
            <ac:spMk id="4" creationId="{E20B1450-D242-430E-B4D2-615CF6F4E8AF}"/>
          </ac:spMkLst>
        </pc:spChg>
        <pc:spChg chg="add mod">
          <ac:chgData name="Jaoid Krairi" userId="f890637f67cf079e" providerId="LiveId" clId="{9278BE69-134D-47CF-91CB-81BCAAAAC54E}" dt="2021-12-24T13:38:33.730" v="24223" actId="20577"/>
          <ac:spMkLst>
            <pc:docMk/>
            <pc:sldMk cId="2866124383" sldId="367"/>
            <ac:spMk id="5" creationId="{DFB71F2E-85C0-462F-ABBB-F8571726D5FC}"/>
          </ac:spMkLst>
        </pc:spChg>
        <pc:spChg chg="mod">
          <ac:chgData name="Jaoid Krairi" userId="f890637f67cf079e" providerId="LiveId" clId="{9278BE69-134D-47CF-91CB-81BCAAAAC54E}" dt="2021-12-24T13:23:17.803" v="24168"/>
          <ac:spMkLst>
            <pc:docMk/>
            <pc:sldMk cId="2866124383" sldId="367"/>
            <ac:spMk id="9" creationId="{123A59ED-977A-437B-A675-ABDF3482F587}"/>
          </ac:spMkLst>
        </pc:spChg>
        <pc:picChg chg="add mod">
          <ac:chgData name="Jaoid Krairi" userId="f890637f67cf079e" providerId="LiveId" clId="{9278BE69-134D-47CF-91CB-81BCAAAAC54E}" dt="2021-12-25T11:51:39.305" v="26955" actId="692"/>
          <ac:picMkLst>
            <pc:docMk/>
            <pc:sldMk cId="2866124383" sldId="367"/>
            <ac:picMk id="3074" creationId="{3377BF44-DE8D-4604-AC2F-A49BBFD13477}"/>
          </ac:picMkLst>
        </pc:picChg>
        <pc:picChg chg="add del mod">
          <ac:chgData name="Jaoid Krairi" userId="f890637f67cf079e" providerId="LiveId" clId="{9278BE69-134D-47CF-91CB-81BCAAAAC54E}" dt="2021-12-25T11:50:40.759" v="26942" actId="478"/>
          <ac:picMkLst>
            <pc:docMk/>
            <pc:sldMk cId="2866124383" sldId="367"/>
            <ac:picMk id="4098" creationId="{A59D62FF-DA26-4CC6-9169-95167186FB3C}"/>
          </ac:picMkLst>
        </pc:picChg>
      </pc:sldChg>
      <pc:sldChg chg="addSp delSp modSp mod modNotesTx">
        <pc:chgData name="Jaoid Krairi" userId="f890637f67cf079e" providerId="LiveId" clId="{9278BE69-134D-47CF-91CB-81BCAAAAC54E}" dt="2021-12-25T11:55:19.086" v="26994" actId="20577"/>
        <pc:sldMkLst>
          <pc:docMk/>
          <pc:sldMk cId="3294544380" sldId="368"/>
        </pc:sldMkLst>
        <pc:spChg chg="del">
          <ac:chgData name="Jaoid Krairi" userId="f890637f67cf079e" providerId="LiveId" clId="{9278BE69-134D-47CF-91CB-81BCAAAAC54E}" dt="2021-12-24T13:44:09.723" v="24346" actId="478"/>
          <ac:spMkLst>
            <pc:docMk/>
            <pc:sldMk cId="3294544380" sldId="368"/>
            <ac:spMk id="5" creationId="{DFB71F2E-85C0-462F-ABBB-F8571726D5FC}"/>
          </ac:spMkLst>
        </pc:spChg>
        <pc:spChg chg="mod">
          <ac:chgData name="Jaoid Krairi" userId="f890637f67cf079e" providerId="LiveId" clId="{9278BE69-134D-47CF-91CB-81BCAAAAC54E}" dt="2021-12-24T13:43:22.164" v="24336" actId="20577"/>
          <ac:spMkLst>
            <pc:docMk/>
            <pc:sldMk cId="3294544380" sldId="368"/>
            <ac:spMk id="9" creationId="{123A59ED-977A-437B-A675-ABDF3482F587}"/>
          </ac:spMkLst>
        </pc:spChg>
        <pc:picChg chg="add del mod">
          <ac:chgData name="Jaoid Krairi" userId="f890637f67cf079e" providerId="LiveId" clId="{9278BE69-134D-47CF-91CB-81BCAAAAC54E}" dt="2021-12-25T11:53:50.123" v="26975" actId="478"/>
          <ac:picMkLst>
            <pc:docMk/>
            <pc:sldMk cId="3294544380" sldId="368"/>
            <ac:picMk id="3" creationId="{D5C7A92A-18D2-4A43-85A7-961FA45648F3}"/>
          </ac:picMkLst>
        </pc:picChg>
        <pc:picChg chg="add del mod">
          <ac:chgData name="Jaoid Krairi" userId="f890637f67cf079e" providerId="LiveId" clId="{9278BE69-134D-47CF-91CB-81BCAAAAC54E}" dt="2021-12-25T11:52:57.714" v="26960" actId="478"/>
          <ac:picMkLst>
            <pc:docMk/>
            <pc:sldMk cId="3294544380" sldId="368"/>
            <ac:picMk id="4" creationId="{C4F86F0B-9F7A-464B-98FC-93C748C5CA84}"/>
          </ac:picMkLst>
        </pc:picChg>
        <pc:picChg chg="add mod">
          <ac:chgData name="Jaoid Krairi" userId="f890637f67cf079e" providerId="LiveId" clId="{9278BE69-134D-47CF-91CB-81BCAAAAC54E}" dt="2021-12-25T11:52:23.363" v="26959" actId="1076"/>
          <ac:picMkLst>
            <pc:docMk/>
            <pc:sldMk cId="3294544380" sldId="368"/>
            <ac:picMk id="6" creationId="{DA1DBCB5-8EFD-4525-8EEA-37808DA3A9CD}"/>
          </ac:picMkLst>
        </pc:picChg>
        <pc:picChg chg="add mod">
          <ac:chgData name="Jaoid Krairi" userId="f890637f67cf079e" providerId="LiveId" clId="{9278BE69-134D-47CF-91CB-81BCAAAAC54E}" dt="2021-12-25T11:55:07.586" v="26988" actId="1076"/>
          <ac:picMkLst>
            <pc:docMk/>
            <pc:sldMk cId="3294544380" sldId="368"/>
            <ac:picMk id="7" creationId="{AEA738BB-1339-4993-9217-CD78423302D1}"/>
          </ac:picMkLst>
        </pc:picChg>
        <pc:picChg chg="del mod">
          <ac:chgData name="Jaoid Krairi" userId="f890637f67cf079e" providerId="LiveId" clId="{9278BE69-134D-47CF-91CB-81BCAAAAC54E}" dt="2021-12-25T11:51:56.342" v="26956" actId="478"/>
          <ac:picMkLst>
            <pc:docMk/>
            <pc:sldMk cId="3294544380" sldId="368"/>
            <ac:picMk id="4098" creationId="{A59D62FF-DA26-4CC6-9169-95167186FB3C}"/>
          </ac:picMkLst>
        </pc:picChg>
      </pc:sldChg>
      <pc:sldChg chg="addSp delSp modSp mod modNotesTx">
        <pc:chgData name="Jaoid Krairi" userId="f890637f67cf079e" providerId="LiveId" clId="{9278BE69-134D-47CF-91CB-81BCAAAAC54E}" dt="2021-12-25T11:58:33.095" v="27030" actId="20577"/>
        <pc:sldMkLst>
          <pc:docMk/>
          <pc:sldMk cId="1812847352" sldId="369"/>
        </pc:sldMkLst>
        <pc:spChg chg="mod">
          <ac:chgData name="Jaoid Krairi" userId="f890637f67cf079e" providerId="LiveId" clId="{9278BE69-134D-47CF-91CB-81BCAAAAC54E}" dt="2021-12-25T11:55:37.784" v="27000" actId="20577"/>
          <ac:spMkLst>
            <pc:docMk/>
            <pc:sldMk cId="1812847352" sldId="369"/>
            <ac:spMk id="6" creationId="{FF276F92-DC44-478A-91C1-0ADBCDA3DD22}"/>
          </ac:spMkLst>
        </pc:spChg>
        <pc:spChg chg="mod">
          <ac:chgData name="Jaoid Krairi" userId="f890637f67cf079e" providerId="LiveId" clId="{9278BE69-134D-47CF-91CB-81BCAAAAC54E}" dt="2021-12-24T13:50:50.059" v="24471" actId="20577"/>
          <ac:spMkLst>
            <pc:docMk/>
            <pc:sldMk cId="1812847352" sldId="369"/>
            <ac:spMk id="9" creationId="{123A59ED-977A-437B-A675-ABDF3482F587}"/>
          </ac:spMkLst>
        </pc:spChg>
        <pc:picChg chg="add mod">
          <ac:chgData name="Jaoid Krairi" userId="f890637f67cf079e" providerId="LiveId" clId="{9278BE69-134D-47CF-91CB-81BCAAAAC54E}" dt="2021-12-25T11:56:30.493" v="27004" actId="1076"/>
          <ac:picMkLst>
            <pc:docMk/>
            <pc:sldMk cId="1812847352" sldId="369"/>
            <ac:picMk id="3" creationId="{ED00E718-DEA9-4D9C-AD29-816A2019C6CC}"/>
          </ac:picMkLst>
        </pc:picChg>
        <pc:picChg chg="del">
          <ac:chgData name="Jaoid Krairi" userId="f890637f67cf079e" providerId="LiveId" clId="{9278BE69-134D-47CF-91CB-81BCAAAAC54E}" dt="2021-12-24T13:53:35.546" v="24499" actId="478"/>
          <ac:picMkLst>
            <pc:docMk/>
            <pc:sldMk cId="1812847352" sldId="369"/>
            <ac:picMk id="4" creationId="{43AC8D9F-219F-4089-AAE2-ADF020189E8E}"/>
          </ac:picMkLst>
        </pc:picChg>
        <pc:picChg chg="add del mod">
          <ac:chgData name="Jaoid Krairi" userId="f890637f67cf079e" providerId="LiveId" clId="{9278BE69-134D-47CF-91CB-81BCAAAAC54E}" dt="2021-12-25T11:57:34.321" v="27005" actId="478"/>
          <ac:picMkLst>
            <pc:docMk/>
            <pc:sldMk cId="1812847352" sldId="369"/>
            <ac:picMk id="5" creationId="{101028A1-3E32-438A-A781-B9123946CF36}"/>
          </ac:picMkLst>
        </pc:picChg>
        <pc:picChg chg="add mod">
          <ac:chgData name="Jaoid Krairi" userId="f890637f67cf079e" providerId="LiveId" clId="{9278BE69-134D-47CF-91CB-81BCAAAAC54E}" dt="2021-12-25T11:58:04.345" v="27018" actId="1076"/>
          <ac:picMkLst>
            <pc:docMk/>
            <pc:sldMk cId="1812847352" sldId="369"/>
            <ac:picMk id="7" creationId="{082C97DB-9381-4EEF-BD02-9E12AD4B3207}"/>
          </ac:picMkLst>
        </pc:picChg>
        <pc:picChg chg="del">
          <ac:chgData name="Jaoid Krairi" userId="f890637f67cf079e" providerId="LiveId" clId="{9278BE69-134D-47CF-91CB-81BCAAAAC54E}" dt="2021-12-24T13:51:42.159" v="24486" actId="478"/>
          <ac:picMkLst>
            <pc:docMk/>
            <pc:sldMk cId="1812847352" sldId="369"/>
            <ac:picMk id="3074" creationId="{BB43DF11-30F1-4C2C-B118-C93911A0C03F}"/>
          </ac:picMkLst>
        </pc:picChg>
        <pc:picChg chg="add del mod">
          <ac:chgData name="Jaoid Krairi" userId="f890637f67cf079e" providerId="LiveId" clId="{9278BE69-134D-47CF-91CB-81BCAAAAC54E}" dt="2021-12-25T11:56:16.065" v="27001" actId="478"/>
          <ac:picMkLst>
            <pc:docMk/>
            <pc:sldMk cId="1812847352" sldId="369"/>
            <ac:picMk id="5122" creationId="{DDF46047-2BEC-43FC-BE93-EA4B8EA6AE84}"/>
          </ac:picMkLst>
        </pc:picChg>
      </pc:sldChg>
      <pc:sldChg chg="addSp modSp mod modNotesTx">
        <pc:chgData name="Jaoid Krairi" userId="f890637f67cf079e" providerId="LiveId" clId="{9278BE69-134D-47CF-91CB-81BCAAAAC54E}" dt="2021-12-25T12:02:14.290" v="27052" actId="20577"/>
        <pc:sldMkLst>
          <pc:docMk/>
          <pc:sldMk cId="2784830806" sldId="370"/>
        </pc:sldMkLst>
        <pc:spChg chg="mod">
          <ac:chgData name="Jaoid Krairi" userId="f890637f67cf079e" providerId="LiveId" clId="{9278BE69-134D-47CF-91CB-81BCAAAAC54E}" dt="2021-12-24T14:13:30.860" v="24842" actId="20577"/>
          <ac:spMkLst>
            <pc:docMk/>
            <pc:sldMk cId="2784830806" sldId="370"/>
            <ac:spMk id="11" creationId="{15566E7A-5DEC-412D-A72F-5A176FC21822}"/>
          </ac:spMkLst>
        </pc:spChg>
        <pc:graphicFrameChg chg="add mod">
          <ac:chgData name="Jaoid Krairi" userId="f890637f67cf079e" providerId="LiveId" clId="{9278BE69-134D-47CF-91CB-81BCAAAAC54E}" dt="2021-12-24T14:10:50.296" v="24818" actId="14100"/>
          <ac:graphicFrameMkLst>
            <pc:docMk/>
            <pc:sldMk cId="2784830806" sldId="370"/>
            <ac:graphicFrameMk id="5" creationId="{8B9931AE-1BCA-4026-B8DC-8CED9A1E76FE}"/>
          </ac:graphicFrameMkLst>
        </pc:graphicFrameChg>
      </pc:sldChg>
    </pc:docChg>
  </pc:docChgLst>
  <pc:docChgLst>
    <pc:chgData name="Jaoid Krairi" userId="f890637f67cf079e" providerId="LiveId" clId="{89F77E47-E87D-4AC1-AC5D-8FFE8C5FBE26}"/>
    <pc:docChg chg="undo custSel modSld">
      <pc:chgData name="Jaoid Krairi" userId="f890637f67cf079e" providerId="LiveId" clId="{89F77E47-E87D-4AC1-AC5D-8FFE8C5FBE26}" dt="2022-04-21T04:49:17.390" v="11355" actId="20577"/>
      <pc:docMkLst>
        <pc:docMk/>
      </pc:docMkLst>
      <pc:sldChg chg="modNotesTx">
        <pc:chgData name="Jaoid Krairi" userId="f890637f67cf079e" providerId="LiveId" clId="{89F77E47-E87D-4AC1-AC5D-8FFE8C5FBE26}" dt="2022-04-18T22:56:05.304" v="5862" actId="20577"/>
        <pc:sldMkLst>
          <pc:docMk/>
          <pc:sldMk cId="0" sldId="256"/>
        </pc:sldMkLst>
      </pc:sldChg>
      <pc:sldChg chg="modSp modNotesTx">
        <pc:chgData name="Jaoid Krairi" userId="f890637f67cf079e" providerId="LiveId" clId="{89F77E47-E87D-4AC1-AC5D-8FFE8C5FBE26}" dt="2022-04-18T23:22:46.303" v="6218" actId="20577"/>
        <pc:sldMkLst>
          <pc:docMk/>
          <pc:sldMk cId="0" sldId="260"/>
        </pc:sldMkLst>
        <pc:graphicFrameChg chg="mod">
          <ac:chgData name="Jaoid Krairi" userId="f890637f67cf079e" providerId="LiveId" clId="{89F77E47-E87D-4AC1-AC5D-8FFE8C5FBE26}" dt="2022-04-11T03:56:50.699" v="59"/>
          <ac:graphicFrameMkLst>
            <pc:docMk/>
            <pc:sldMk cId="0" sldId="260"/>
            <ac:graphicFrameMk id="9" creationId="{3345DD34-6D44-4446-9FC3-CEAA41720AF0}"/>
          </ac:graphicFrameMkLst>
        </pc:graphicFrameChg>
      </pc:sldChg>
      <pc:sldChg chg="modNotesTx">
        <pc:chgData name="Jaoid Krairi" userId="f890637f67cf079e" providerId="LiveId" clId="{89F77E47-E87D-4AC1-AC5D-8FFE8C5FBE26}" dt="2022-04-19T03:08:21.287" v="11335" actId="20577"/>
        <pc:sldMkLst>
          <pc:docMk/>
          <pc:sldMk cId="3989947477" sldId="289"/>
        </pc:sldMkLst>
      </pc:sldChg>
      <pc:sldChg chg="modSp modNotesTx">
        <pc:chgData name="Jaoid Krairi" userId="f890637f67cf079e" providerId="LiveId" clId="{89F77E47-E87D-4AC1-AC5D-8FFE8C5FBE26}" dt="2022-04-18T23:35:22.650" v="6570" actId="20577"/>
        <pc:sldMkLst>
          <pc:docMk/>
          <pc:sldMk cId="1572580957" sldId="371"/>
        </pc:sldMkLst>
        <pc:graphicFrameChg chg="mod">
          <ac:chgData name="Jaoid Krairi" userId="f890637f67cf079e" providerId="LiveId" clId="{89F77E47-E87D-4AC1-AC5D-8FFE8C5FBE26}" dt="2022-04-11T03:56:58.430" v="60"/>
          <ac:graphicFrameMkLst>
            <pc:docMk/>
            <pc:sldMk cId="1572580957" sldId="371"/>
            <ac:graphicFrameMk id="11" creationId="{8681989D-57FC-480E-9D23-313F9821E0C4}"/>
          </ac:graphicFrameMkLst>
        </pc:graphicFrameChg>
      </pc:sldChg>
      <pc:sldChg chg="modSp modNotesTx">
        <pc:chgData name="Jaoid Krairi" userId="f890637f67cf079e" providerId="LiveId" clId="{89F77E47-E87D-4AC1-AC5D-8FFE8C5FBE26}" dt="2022-04-21T04:49:17.390" v="11355" actId="20577"/>
        <pc:sldMkLst>
          <pc:docMk/>
          <pc:sldMk cId="1295654398" sldId="407"/>
        </pc:sldMkLst>
        <pc:graphicFrameChg chg="mod">
          <ac:chgData name="Jaoid Krairi" userId="f890637f67cf079e" providerId="LiveId" clId="{89F77E47-E87D-4AC1-AC5D-8FFE8C5FBE26}" dt="2022-04-11T03:56:11.904" v="56"/>
          <ac:graphicFrameMkLst>
            <pc:docMk/>
            <pc:sldMk cId="1295654398" sldId="407"/>
            <ac:graphicFrameMk id="38" creationId="{39B3EC3A-162E-464B-8F17-8C6D1E80B62D}"/>
          </ac:graphicFrameMkLst>
        </pc:graphicFrameChg>
      </pc:sldChg>
      <pc:sldChg chg="modSp modNotesTx">
        <pc:chgData name="Jaoid Krairi" userId="f890637f67cf079e" providerId="LiveId" clId="{89F77E47-E87D-4AC1-AC5D-8FFE8C5FBE26}" dt="2022-04-18T23:04:35.428" v="6048" actId="20577"/>
        <pc:sldMkLst>
          <pc:docMk/>
          <pc:sldMk cId="1668126099" sldId="408"/>
        </pc:sldMkLst>
        <pc:graphicFrameChg chg="mod">
          <ac:chgData name="Jaoid Krairi" userId="f890637f67cf079e" providerId="LiveId" clId="{89F77E47-E87D-4AC1-AC5D-8FFE8C5FBE26}" dt="2022-04-11T03:56:39.800" v="58"/>
          <ac:graphicFrameMkLst>
            <pc:docMk/>
            <pc:sldMk cId="1668126099" sldId="408"/>
            <ac:graphicFrameMk id="9" creationId="{9A0A0B35-4384-4948-985D-B23F56CED4D8}"/>
          </ac:graphicFrameMkLst>
        </pc:graphicFrameChg>
      </pc:sldChg>
      <pc:sldChg chg="addSp delSp modSp mod modNotesTx">
        <pc:chgData name="Jaoid Krairi" userId="f890637f67cf079e" providerId="LiveId" clId="{89F77E47-E87D-4AC1-AC5D-8FFE8C5FBE26}" dt="2022-04-19T00:03:15.811" v="7250" actId="20577"/>
        <pc:sldMkLst>
          <pc:docMk/>
          <pc:sldMk cId="1219033307" sldId="409"/>
        </pc:sldMkLst>
        <pc:graphicFrameChg chg="mod">
          <ac:chgData name="Jaoid Krairi" userId="f890637f67cf079e" providerId="LiveId" clId="{89F77E47-E87D-4AC1-AC5D-8FFE8C5FBE26}" dt="2022-04-11T03:57:07.259" v="61"/>
          <ac:graphicFrameMkLst>
            <pc:docMk/>
            <pc:sldMk cId="1219033307" sldId="409"/>
            <ac:graphicFrameMk id="11" creationId="{8681989D-57FC-480E-9D23-313F9821E0C4}"/>
          </ac:graphicFrameMkLst>
        </pc:graphicFrameChg>
        <pc:graphicFrameChg chg="add del mod">
          <ac:chgData name="Jaoid Krairi" userId="f890637f67cf079e" providerId="LiveId" clId="{89F77E47-E87D-4AC1-AC5D-8FFE8C5FBE26}" dt="2022-04-11T08:05:13.728" v="5408" actId="478"/>
          <ac:graphicFrameMkLst>
            <pc:docMk/>
            <pc:sldMk cId="1219033307" sldId="409"/>
            <ac:graphicFrameMk id="19" creationId="{CB1CA4E5-CB32-479C-9372-8C38EA7F6176}"/>
          </ac:graphicFrameMkLst>
        </pc:graphicFrameChg>
        <pc:graphicFrameChg chg="mod modGraphic">
          <ac:chgData name="Jaoid Krairi" userId="f890637f67cf079e" providerId="LiveId" clId="{89F77E47-E87D-4AC1-AC5D-8FFE8C5FBE26}" dt="2022-04-11T08:17:39.276" v="5651" actId="20577"/>
          <ac:graphicFrameMkLst>
            <pc:docMk/>
            <pc:sldMk cId="1219033307" sldId="409"/>
            <ac:graphicFrameMk id="28" creationId="{24EED27C-3342-4636-824D-7E92EA6926C9}"/>
          </ac:graphicFrameMkLst>
        </pc:graphicFrameChg>
      </pc:sldChg>
      <pc:sldChg chg="modSp modNotesTx">
        <pc:chgData name="Jaoid Krairi" userId="f890637f67cf079e" providerId="LiveId" clId="{89F77E47-E87D-4AC1-AC5D-8FFE8C5FBE26}" dt="2022-04-19T03:10:29.446" v="11341" actId="20577"/>
        <pc:sldMkLst>
          <pc:docMk/>
          <pc:sldMk cId="3960782720" sldId="410"/>
        </pc:sldMkLst>
        <pc:graphicFrameChg chg="mod">
          <ac:chgData name="Jaoid Krairi" userId="f890637f67cf079e" providerId="LiveId" clId="{89F77E47-E87D-4AC1-AC5D-8FFE8C5FBE26}" dt="2022-04-11T03:57:20.103" v="62"/>
          <ac:graphicFrameMkLst>
            <pc:docMk/>
            <pc:sldMk cId="3960782720" sldId="410"/>
            <ac:graphicFrameMk id="11" creationId="{8681989D-57FC-480E-9D23-313F9821E0C4}"/>
          </ac:graphicFrameMkLst>
        </pc:graphicFrameChg>
      </pc:sldChg>
      <pc:sldChg chg="addSp delSp modSp mod modNotesTx">
        <pc:chgData name="Jaoid Krairi" userId="f890637f67cf079e" providerId="LiveId" clId="{89F77E47-E87D-4AC1-AC5D-8FFE8C5FBE26}" dt="2022-04-19T01:08:28.076" v="8575" actId="20577"/>
        <pc:sldMkLst>
          <pc:docMk/>
          <pc:sldMk cId="1636733698" sldId="411"/>
        </pc:sldMkLst>
        <pc:graphicFrameChg chg="mod">
          <ac:chgData name="Jaoid Krairi" userId="f890637f67cf079e" providerId="LiveId" clId="{89F77E47-E87D-4AC1-AC5D-8FFE8C5FBE26}" dt="2022-04-11T03:57:28.402" v="63"/>
          <ac:graphicFrameMkLst>
            <pc:docMk/>
            <pc:sldMk cId="1636733698" sldId="411"/>
            <ac:graphicFrameMk id="11" creationId="{8681989D-57FC-480E-9D23-313F9821E0C4}"/>
          </ac:graphicFrameMkLst>
        </pc:graphicFrameChg>
        <pc:picChg chg="add mod">
          <ac:chgData name="Jaoid Krairi" userId="f890637f67cf079e" providerId="LiveId" clId="{89F77E47-E87D-4AC1-AC5D-8FFE8C5FBE26}" dt="2022-04-11T04:07:31.585" v="127" actId="1076"/>
          <ac:picMkLst>
            <pc:docMk/>
            <pc:sldMk cId="1636733698" sldId="411"/>
            <ac:picMk id="3" creationId="{AAD5F8AC-F87B-407A-9C5D-DEACC80694BE}"/>
          </ac:picMkLst>
        </pc:picChg>
        <pc:picChg chg="del">
          <ac:chgData name="Jaoid Krairi" userId="f890637f67cf079e" providerId="LiveId" clId="{89F77E47-E87D-4AC1-AC5D-8FFE8C5FBE26}" dt="2022-04-11T03:58:14.562" v="66" actId="478"/>
          <ac:picMkLst>
            <pc:docMk/>
            <pc:sldMk cId="1636733698" sldId="411"/>
            <ac:picMk id="5" creationId="{2A260DFD-82E7-46B5-B8AC-6286214FED19}"/>
          </ac:picMkLst>
        </pc:picChg>
      </pc:sldChg>
      <pc:sldChg chg="modSp modNotesTx">
        <pc:chgData name="Jaoid Krairi" userId="f890637f67cf079e" providerId="LiveId" clId="{89F77E47-E87D-4AC1-AC5D-8FFE8C5FBE26}" dt="2022-04-19T02:28:33.143" v="10497" actId="20577"/>
        <pc:sldMkLst>
          <pc:docMk/>
          <pc:sldMk cId="1033587454" sldId="412"/>
        </pc:sldMkLst>
        <pc:graphicFrameChg chg="mod">
          <ac:chgData name="Jaoid Krairi" userId="f890637f67cf079e" providerId="LiveId" clId="{89F77E47-E87D-4AC1-AC5D-8FFE8C5FBE26}" dt="2022-04-11T03:57:38.396" v="64"/>
          <ac:graphicFrameMkLst>
            <pc:docMk/>
            <pc:sldMk cId="1033587454" sldId="412"/>
            <ac:graphicFrameMk id="11" creationId="{8681989D-57FC-480E-9D23-313F9821E0C4}"/>
          </ac:graphicFrameMkLst>
        </pc:graphicFrameChg>
      </pc:sldChg>
      <pc:sldChg chg="addSp modSp mod modNotesTx">
        <pc:chgData name="Jaoid Krairi" userId="f890637f67cf079e" providerId="LiveId" clId="{89F77E47-E87D-4AC1-AC5D-8FFE8C5FBE26}" dt="2022-04-19T03:01:45.185" v="11175" actId="20577"/>
        <pc:sldMkLst>
          <pc:docMk/>
          <pc:sldMk cId="602252418" sldId="413"/>
        </pc:sldMkLst>
        <pc:spChg chg="mod">
          <ac:chgData name="Jaoid Krairi" userId="f890637f67cf079e" providerId="LiveId" clId="{89F77E47-E87D-4AC1-AC5D-8FFE8C5FBE26}" dt="2022-04-11T07:08:14.957" v="4024" actId="207"/>
          <ac:spMkLst>
            <pc:docMk/>
            <pc:sldMk cId="602252418" sldId="413"/>
            <ac:spMk id="16" creationId="{38C4D6DA-7DFC-4C19-943D-645F79B9C959}"/>
          </ac:spMkLst>
        </pc:spChg>
        <pc:spChg chg="mod">
          <ac:chgData name="Jaoid Krairi" userId="f890637f67cf079e" providerId="LiveId" clId="{89F77E47-E87D-4AC1-AC5D-8FFE8C5FBE26}" dt="2022-04-11T07:08:10.075" v="4023" actId="207"/>
          <ac:spMkLst>
            <pc:docMk/>
            <pc:sldMk cId="602252418" sldId="413"/>
            <ac:spMk id="17" creationId="{A9AF4ACC-9D91-4A91-B146-02E5A9FF112E}"/>
          </ac:spMkLst>
        </pc:spChg>
        <pc:spChg chg="add mod">
          <ac:chgData name="Jaoid Krairi" userId="f890637f67cf079e" providerId="LiveId" clId="{89F77E47-E87D-4AC1-AC5D-8FFE8C5FBE26}" dt="2022-04-11T07:12:59.635" v="4038" actId="14100"/>
          <ac:spMkLst>
            <pc:docMk/>
            <pc:sldMk cId="602252418" sldId="413"/>
            <ac:spMk id="19" creationId="{02F8F05A-73F4-421B-A15D-213B1CF52568}"/>
          </ac:spMkLst>
        </pc:spChg>
        <pc:spChg chg="add mod">
          <ac:chgData name="Jaoid Krairi" userId="f890637f67cf079e" providerId="LiveId" clId="{89F77E47-E87D-4AC1-AC5D-8FFE8C5FBE26}" dt="2022-04-11T07:33:01.137" v="4317" actId="20577"/>
          <ac:spMkLst>
            <pc:docMk/>
            <pc:sldMk cId="602252418" sldId="413"/>
            <ac:spMk id="20" creationId="{5D43DC67-523C-47DA-9238-72DD976DBE0B}"/>
          </ac:spMkLst>
        </pc:spChg>
        <pc:spChg chg="add mod">
          <ac:chgData name="Jaoid Krairi" userId="f890637f67cf079e" providerId="LiveId" clId="{89F77E47-E87D-4AC1-AC5D-8FFE8C5FBE26}" dt="2022-04-11T07:22:48.759" v="4211" actId="115"/>
          <ac:spMkLst>
            <pc:docMk/>
            <pc:sldMk cId="602252418" sldId="413"/>
            <ac:spMk id="21" creationId="{35A052C9-E233-4921-8800-58BA056EC1FA}"/>
          </ac:spMkLst>
        </pc:spChg>
        <pc:graphicFrameChg chg="mod">
          <ac:chgData name="Jaoid Krairi" userId="f890637f67cf079e" providerId="LiveId" clId="{89F77E47-E87D-4AC1-AC5D-8FFE8C5FBE26}" dt="2022-04-11T07:08:19.468" v="4025"/>
          <ac:graphicFrameMkLst>
            <pc:docMk/>
            <pc:sldMk cId="602252418" sldId="413"/>
            <ac:graphicFrameMk id="11" creationId="{8681989D-57FC-480E-9D23-313F9821E0C4}"/>
          </ac:graphicFrameMkLst>
        </pc:graphicFrameChg>
      </pc:sldChg>
      <pc:sldChg chg="modNotesTx">
        <pc:chgData name="Jaoid Krairi" userId="f890637f67cf079e" providerId="LiveId" clId="{89F77E47-E87D-4AC1-AC5D-8FFE8C5FBE26}" dt="2022-04-19T02:26:47.559" v="10451" actId="20577"/>
        <pc:sldMkLst>
          <pc:docMk/>
          <pc:sldMk cId="2842002520" sldId="414"/>
        </pc:sldMkLst>
      </pc:sldChg>
      <pc:sldChg chg="addSp delSp modSp mod modNotesTx">
        <pc:chgData name="Jaoid Krairi" userId="f890637f67cf079e" providerId="LiveId" clId="{89F77E47-E87D-4AC1-AC5D-8FFE8C5FBE26}" dt="2022-04-19T01:20:10.537" v="8937" actId="20577"/>
        <pc:sldMkLst>
          <pc:docMk/>
          <pc:sldMk cId="1235457120" sldId="415"/>
        </pc:sldMkLst>
        <pc:picChg chg="del">
          <ac:chgData name="Jaoid Krairi" userId="f890637f67cf079e" providerId="LiveId" clId="{89F77E47-E87D-4AC1-AC5D-8FFE8C5FBE26}" dt="2022-04-11T03:59:44.988" v="71" actId="478"/>
          <ac:picMkLst>
            <pc:docMk/>
            <pc:sldMk cId="1235457120" sldId="415"/>
            <ac:picMk id="3" creationId="{AAD5F8AC-F87B-407A-9C5D-DEACC80694BE}"/>
          </ac:picMkLst>
        </pc:picChg>
        <pc:picChg chg="add mod">
          <ac:chgData name="Jaoid Krairi" userId="f890637f67cf079e" providerId="LiveId" clId="{89F77E47-E87D-4AC1-AC5D-8FFE8C5FBE26}" dt="2022-04-11T04:07:11.947" v="125" actId="1076"/>
          <ac:picMkLst>
            <pc:docMk/>
            <pc:sldMk cId="1235457120" sldId="415"/>
            <ac:picMk id="4" creationId="{969E834A-DB45-4BAA-8B58-F7666B6B13D0}"/>
          </ac:picMkLst>
        </pc:picChg>
      </pc:sldChg>
      <pc:sldChg chg="addSp delSp modSp mod modNotesTx">
        <pc:chgData name="Jaoid Krairi" userId="f890637f67cf079e" providerId="LiveId" clId="{89F77E47-E87D-4AC1-AC5D-8FFE8C5FBE26}" dt="2022-04-19T01:24:14.306" v="9051" actId="20577"/>
        <pc:sldMkLst>
          <pc:docMk/>
          <pc:sldMk cId="160115304" sldId="416"/>
        </pc:sldMkLst>
        <pc:graphicFrameChg chg="add del mod">
          <ac:chgData name="Jaoid Krairi" userId="f890637f67cf079e" providerId="LiveId" clId="{89F77E47-E87D-4AC1-AC5D-8FFE8C5FBE26}" dt="2022-04-11T04:01:50.913" v="84"/>
          <ac:graphicFrameMkLst>
            <pc:docMk/>
            <pc:sldMk cId="160115304" sldId="416"/>
            <ac:graphicFrameMk id="19" creationId="{BB81F800-14A8-4A57-BD18-0C222F5BA60D}"/>
          </ac:graphicFrameMkLst>
        </pc:graphicFrameChg>
        <pc:picChg chg="del">
          <ac:chgData name="Jaoid Krairi" userId="f890637f67cf079e" providerId="LiveId" clId="{89F77E47-E87D-4AC1-AC5D-8FFE8C5FBE26}" dt="2022-04-11T03:59:48.441" v="72" actId="478"/>
          <ac:picMkLst>
            <pc:docMk/>
            <pc:sldMk cId="160115304" sldId="416"/>
            <ac:picMk id="3" creationId="{AAD5F8AC-F87B-407A-9C5D-DEACC80694BE}"/>
          </ac:picMkLst>
        </pc:picChg>
        <pc:picChg chg="del">
          <ac:chgData name="Jaoid Krairi" userId="f890637f67cf079e" providerId="LiveId" clId="{89F77E47-E87D-4AC1-AC5D-8FFE8C5FBE26}" dt="2022-04-11T03:59:25.097" v="70" actId="478"/>
          <ac:picMkLst>
            <pc:docMk/>
            <pc:sldMk cId="160115304" sldId="416"/>
            <ac:picMk id="4" creationId="{82024E1F-AE54-4192-8CE6-4E9A27A73996}"/>
          </ac:picMkLst>
        </pc:picChg>
        <pc:picChg chg="add mod">
          <ac:chgData name="Jaoid Krairi" userId="f890637f67cf079e" providerId="LiveId" clId="{89F77E47-E87D-4AC1-AC5D-8FFE8C5FBE26}" dt="2022-04-11T04:06:56.265" v="123" actId="1076"/>
          <ac:picMkLst>
            <pc:docMk/>
            <pc:sldMk cId="160115304" sldId="416"/>
            <ac:picMk id="5" creationId="{ECED28C3-7AE9-44E7-BBE0-D46910B0AB3A}"/>
          </ac:picMkLst>
        </pc:picChg>
      </pc:sldChg>
      <pc:sldChg chg="addSp delSp modSp mod modNotesTx">
        <pc:chgData name="Jaoid Krairi" userId="f890637f67cf079e" providerId="LiveId" clId="{89F77E47-E87D-4AC1-AC5D-8FFE8C5FBE26}" dt="2022-04-19T01:39:42.897" v="9242" actId="20577"/>
        <pc:sldMkLst>
          <pc:docMk/>
          <pc:sldMk cId="2503734626" sldId="417"/>
        </pc:sldMkLst>
        <pc:picChg chg="del">
          <ac:chgData name="Jaoid Krairi" userId="f890637f67cf079e" providerId="LiveId" clId="{89F77E47-E87D-4AC1-AC5D-8FFE8C5FBE26}" dt="2022-04-11T03:59:51.588" v="73" actId="478"/>
          <ac:picMkLst>
            <pc:docMk/>
            <pc:sldMk cId="2503734626" sldId="417"/>
            <ac:picMk id="3" creationId="{AAD5F8AC-F87B-407A-9C5D-DEACC80694BE}"/>
          </ac:picMkLst>
        </pc:picChg>
        <pc:picChg chg="add mod">
          <ac:chgData name="Jaoid Krairi" userId="f890637f67cf079e" providerId="LiveId" clId="{89F77E47-E87D-4AC1-AC5D-8FFE8C5FBE26}" dt="2022-04-11T04:06:39.513" v="121" actId="1076"/>
          <ac:picMkLst>
            <pc:docMk/>
            <pc:sldMk cId="2503734626" sldId="417"/>
            <ac:picMk id="4" creationId="{359E4B24-45B7-40B9-AC76-856F606E25F1}"/>
          </ac:picMkLst>
        </pc:picChg>
      </pc:sldChg>
      <pc:sldChg chg="addSp delSp modSp mod modNotesTx">
        <pc:chgData name="Jaoid Krairi" userId="f890637f67cf079e" providerId="LiveId" clId="{89F77E47-E87D-4AC1-AC5D-8FFE8C5FBE26}" dt="2022-04-19T03:13:06.399" v="11343" actId="20577"/>
        <pc:sldMkLst>
          <pc:docMk/>
          <pc:sldMk cId="1257153558" sldId="418"/>
        </pc:sldMkLst>
        <pc:picChg chg="del">
          <ac:chgData name="Jaoid Krairi" userId="f890637f67cf079e" providerId="LiveId" clId="{89F77E47-E87D-4AC1-AC5D-8FFE8C5FBE26}" dt="2022-04-11T03:59:56.976" v="74" actId="478"/>
          <ac:picMkLst>
            <pc:docMk/>
            <pc:sldMk cId="1257153558" sldId="418"/>
            <ac:picMk id="3" creationId="{AAD5F8AC-F87B-407A-9C5D-DEACC80694BE}"/>
          </ac:picMkLst>
        </pc:picChg>
        <pc:picChg chg="add mod">
          <ac:chgData name="Jaoid Krairi" userId="f890637f67cf079e" providerId="LiveId" clId="{89F77E47-E87D-4AC1-AC5D-8FFE8C5FBE26}" dt="2022-04-11T04:06:11.567" v="118" actId="1076"/>
          <ac:picMkLst>
            <pc:docMk/>
            <pc:sldMk cId="1257153558" sldId="418"/>
            <ac:picMk id="4" creationId="{7E55542D-B436-4E16-8338-74E4011C56CE}"/>
          </ac:picMkLst>
        </pc:picChg>
      </pc:sldChg>
      <pc:sldChg chg="addSp delSp modSp mod modNotesTx">
        <pc:chgData name="Jaoid Krairi" userId="f890637f67cf079e" providerId="LiveId" clId="{89F77E47-E87D-4AC1-AC5D-8FFE8C5FBE26}" dt="2022-04-19T01:54:16.459" v="9688" actId="20577"/>
        <pc:sldMkLst>
          <pc:docMk/>
          <pc:sldMk cId="3989867111" sldId="419"/>
        </pc:sldMkLst>
        <pc:picChg chg="del">
          <ac:chgData name="Jaoid Krairi" userId="f890637f67cf079e" providerId="LiveId" clId="{89F77E47-E87D-4AC1-AC5D-8FFE8C5FBE26}" dt="2022-04-11T04:00:02.645" v="75" actId="478"/>
          <ac:picMkLst>
            <pc:docMk/>
            <pc:sldMk cId="3989867111" sldId="419"/>
            <ac:picMk id="3" creationId="{AAD5F8AC-F87B-407A-9C5D-DEACC80694BE}"/>
          </ac:picMkLst>
        </pc:picChg>
        <pc:picChg chg="add mod">
          <ac:chgData name="Jaoid Krairi" userId="f890637f67cf079e" providerId="LiveId" clId="{89F77E47-E87D-4AC1-AC5D-8FFE8C5FBE26}" dt="2022-04-11T04:05:47.144" v="116" actId="1076"/>
          <ac:picMkLst>
            <pc:docMk/>
            <pc:sldMk cId="3989867111" sldId="419"/>
            <ac:picMk id="4" creationId="{3DDCBEA0-3078-4813-9FD9-10638B3BE79A}"/>
          </ac:picMkLst>
        </pc:picChg>
      </pc:sldChg>
      <pc:sldChg chg="addSp delSp modSp mod modNotesTx">
        <pc:chgData name="Jaoid Krairi" userId="f890637f67cf079e" providerId="LiveId" clId="{89F77E47-E87D-4AC1-AC5D-8FFE8C5FBE26}" dt="2022-04-19T02:02:57.139" v="9970" actId="20577"/>
        <pc:sldMkLst>
          <pc:docMk/>
          <pc:sldMk cId="3010282910" sldId="420"/>
        </pc:sldMkLst>
        <pc:picChg chg="del">
          <ac:chgData name="Jaoid Krairi" userId="f890637f67cf079e" providerId="LiveId" clId="{89F77E47-E87D-4AC1-AC5D-8FFE8C5FBE26}" dt="2022-04-11T04:00:07.074" v="76" actId="478"/>
          <ac:picMkLst>
            <pc:docMk/>
            <pc:sldMk cId="3010282910" sldId="420"/>
            <ac:picMk id="3" creationId="{AAD5F8AC-F87B-407A-9C5D-DEACC80694BE}"/>
          </ac:picMkLst>
        </pc:picChg>
        <pc:picChg chg="add mod">
          <ac:chgData name="Jaoid Krairi" userId="f890637f67cf079e" providerId="LiveId" clId="{89F77E47-E87D-4AC1-AC5D-8FFE8C5FBE26}" dt="2022-04-11T04:05:33.961" v="114" actId="1076"/>
          <ac:picMkLst>
            <pc:docMk/>
            <pc:sldMk cId="3010282910" sldId="420"/>
            <ac:picMk id="4" creationId="{00FE0A8A-940F-426E-B061-DED5199C0E69}"/>
          </ac:picMkLst>
        </pc:picChg>
      </pc:sldChg>
      <pc:sldChg chg="addSp modSp mod modNotesTx">
        <pc:chgData name="Jaoid Krairi" userId="f890637f67cf079e" providerId="LiveId" clId="{89F77E47-E87D-4AC1-AC5D-8FFE8C5FBE26}" dt="2022-04-19T02:12:39.668" v="10280" actId="20577"/>
        <pc:sldMkLst>
          <pc:docMk/>
          <pc:sldMk cId="1218380721" sldId="421"/>
        </pc:sldMkLst>
        <pc:picChg chg="add mod">
          <ac:chgData name="Jaoid Krairi" userId="f890637f67cf079e" providerId="LiveId" clId="{89F77E47-E87D-4AC1-AC5D-8FFE8C5FBE26}" dt="2022-04-11T04:05:16.439" v="112" actId="1076"/>
          <ac:picMkLst>
            <pc:docMk/>
            <pc:sldMk cId="1218380721" sldId="421"/>
            <ac:picMk id="3" creationId="{6703649D-F16F-47D9-BB3B-A1C4D76A0F05}"/>
          </ac:picMkLst>
        </pc:picChg>
      </pc:sldChg>
      <pc:sldChg chg="addSp delSp modSp mod modNotesTx">
        <pc:chgData name="Jaoid Krairi" userId="f890637f67cf079e" providerId="LiveId" clId="{89F77E47-E87D-4AC1-AC5D-8FFE8C5FBE26}" dt="2022-04-19T02:43:17.063" v="10876" actId="20577"/>
        <pc:sldMkLst>
          <pc:docMk/>
          <pc:sldMk cId="340377955" sldId="422"/>
        </pc:sldMkLst>
        <pc:picChg chg="add del mod">
          <ac:chgData name="Jaoid Krairi" userId="f890637f67cf079e" providerId="LiveId" clId="{89F77E47-E87D-4AC1-AC5D-8FFE8C5FBE26}" dt="2022-04-11T06:28:59.453" v="2837" actId="478"/>
          <ac:picMkLst>
            <pc:docMk/>
            <pc:sldMk cId="340377955" sldId="422"/>
            <ac:picMk id="3" creationId="{FD646BFC-7776-4836-A9A5-58FA131980FD}"/>
          </ac:picMkLst>
        </pc:picChg>
        <pc:picChg chg="del">
          <ac:chgData name="Jaoid Krairi" userId="f890637f67cf079e" providerId="LiveId" clId="{89F77E47-E87D-4AC1-AC5D-8FFE8C5FBE26}" dt="2022-04-11T06:25:48.836" v="2833" actId="478"/>
          <ac:picMkLst>
            <pc:docMk/>
            <pc:sldMk cId="340377955" sldId="422"/>
            <ac:picMk id="4" creationId="{D2A88A5F-D80D-4569-B836-D42E50DA38CC}"/>
          </ac:picMkLst>
        </pc:picChg>
        <pc:picChg chg="add mod">
          <ac:chgData name="Jaoid Krairi" userId="f890637f67cf079e" providerId="LiveId" clId="{89F77E47-E87D-4AC1-AC5D-8FFE8C5FBE26}" dt="2022-04-11T06:29:36.830" v="2844" actId="1076"/>
          <ac:picMkLst>
            <pc:docMk/>
            <pc:sldMk cId="340377955" sldId="422"/>
            <ac:picMk id="5" creationId="{8BCD5CF0-0381-4E4D-A1AB-9B7E5E17FDCF}"/>
          </ac:picMkLst>
        </pc:picChg>
      </pc:sldChg>
      <pc:sldChg chg="addSp delSp modSp mod modNotesTx">
        <pc:chgData name="Jaoid Krairi" userId="f890637f67cf079e" providerId="LiveId" clId="{89F77E47-E87D-4AC1-AC5D-8FFE8C5FBE26}" dt="2022-04-19T03:07:37.502" v="11320" actId="20577"/>
        <pc:sldMkLst>
          <pc:docMk/>
          <pc:sldMk cId="2627783979" sldId="423"/>
        </pc:sldMkLst>
        <pc:spChg chg="del">
          <ac:chgData name="Jaoid Krairi" userId="f890637f67cf079e" providerId="LiveId" clId="{89F77E47-E87D-4AC1-AC5D-8FFE8C5FBE26}" dt="2022-04-11T07:21:08.891" v="4187" actId="478"/>
          <ac:spMkLst>
            <pc:docMk/>
            <pc:sldMk cId="2627783979" sldId="423"/>
            <ac:spMk id="19" creationId="{02F8F05A-73F4-421B-A15D-213B1CF52568}"/>
          </ac:spMkLst>
        </pc:spChg>
        <pc:spChg chg="mod">
          <ac:chgData name="Jaoid Krairi" userId="f890637f67cf079e" providerId="LiveId" clId="{89F77E47-E87D-4AC1-AC5D-8FFE8C5FBE26}" dt="2022-04-11T07:26:44.835" v="4244" actId="1076"/>
          <ac:spMkLst>
            <pc:docMk/>
            <pc:sldMk cId="2627783979" sldId="423"/>
            <ac:spMk id="20" creationId="{5D43DC67-523C-47DA-9238-72DD976DBE0B}"/>
          </ac:spMkLst>
        </pc:spChg>
        <pc:spChg chg="mod">
          <ac:chgData name="Jaoid Krairi" userId="f890637f67cf079e" providerId="LiveId" clId="{89F77E47-E87D-4AC1-AC5D-8FFE8C5FBE26}" dt="2022-04-11T07:26:49.065" v="4245" actId="1076"/>
          <ac:spMkLst>
            <pc:docMk/>
            <pc:sldMk cId="2627783979" sldId="423"/>
            <ac:spMk id="21" creationId="{35A052C9-E233-4921-8800-58BA056EC1FA}"/>
          </ac:spMkLst>
        </pc:spChg>
        <pc:spChg chg="add mod">
          <ac:chgData name="Jaoid Krairi" userId="f890637f67cf079e" providerId="LiveId" clId="{89F77E47-E87D-4AC1-AC5D-8FFE8C5FBE26}" dt="2022-04-11T07:27:02.081" v="4246" actId="1076"/>
          <ac:spMkLst>
            <pc:docMk/>
            <pc:sldMk cId="2627783979" sldId="423"/>
            <ac:spMk id="22" creationId="{5B1CA76D-E4E2-4DBB-9909-C0FDBCE2758E}"/>
          </ac:spMkLst>
        </pc:spChg>
      </pc:sldChg>
    </pc:docChg>
  </pc:docChgLst>
  <pc:docChgLst>
    <pc:chgData name="Jaoid Krairi" userId="f890637f67cf079e" providerId="LiveId" clId="{5C4C6F2D-C213-477F-A3E0-8A0E529DCEF8}"/>
    <pc:docChg chg="undo custSel modSld">
      <pc:chgData name="Jaoid Krairi" userId="f890637f67cf079e" providerId="LiveId" clId="{5C4C6F2D-C213-477F-A3E0-8A0E529DCEF8}" dt="2022-01-11T01:15:58.198" v="22" actId="20577"/>
      <pc:docMkLst>
        <pc:docMk/>
      </pc:docMkLst>
      <pc:sldChg chg="modSp mod modNotesTx">
        <pc:chgData name="Jaoid Krairi" userId="f890637f67cf079e" providerId="LiveId" clId="{5C4C6F2D-C213-477F-A3E0-8A0E529DCEF8}" dt="2022-01-11T01:15:58.198" v="22" actId="20577"/>
        <pc:sldMkLst>
          <pc:docMk/>
          <pc:sldMk cId="0" sldId="256"/>
        </pc:sldMkLst>
        <pc:spChg chg="mod">
          <ac:chgData name="Jaoid Krairi" userId="f890637f67cf079e" providerId="LiveId" clId="{5C4C6F2D-C213-477F-A3E0-8A0E529DCEF8}" dt="2022-01-11T01:14:48.985" v="16" actId="20577"/>
          <ac:spMkLst>
            <pc:docMk/>
            <pc:sldMk cId="0" sldId="256"/>
            <ac:spMk id="68" creationId="{00000000-0000-0000-0000-000000000000}"/>
          </ac:spMkLst>
        </pc:spChg>
      </pc:sldChg>
    </pc:docChg>
  </pc:docChgLst>
  <pc:docChgLst>
    <pc:chgData name="Jaoid Krairi" userId="f890637f67cf079e" providerId="LiveId" clId="{A2A75238-63A7-464F-B008-FC2BA4DFBDF2}"/>
    <pc:docChg chg="undo custSel delSld modSld">
      <pc:chgData name="Jaoid Krairi" userId="f890637f67cf079e" providerId="LiveId" clId="{A2A75238-63A7-464F-B008-FC2BA4DFBDF2}" dt="2021-11-10T17:25:06.553" v="6191" actId="20577"/>
      <pc:docMkLst>
        <pc:docMk/>
      </pc:docMkLst>
      <pc:sldChg chg="modNotesTx">
        <pc:chgData name="Jaoid Krairi" userId="f890637f67cf079e" providerId="LiveId" clId="{A2A75238-63A7-464F-B008-FC2BA4DFBDF2}" dt="2021-11-10T07:05:12.980" v="5953" actId="20577"/>
        <pc:sldMkLst>
          <pc:docMk/>
          <pc:sldMk cId="1580436721" sldId="274"/>
        </pc:sldMkLst>
      </pc:sldChg>
      <pc:sldChg chg="modSp mod modNotesTx">
        <pc:chgData name="Jaoid Krairi" userId="f890637f67cf079e" providerId="LiveId" clId="{A2A75238-63A7-464F-B008-FC2BA4DFBDF2}" dt="2021-11-10T06:58:59.761" v="5933" actId="14100"/>
        <pc:sldMkLst>
          <pc:docMk/>
          <pc:sldMk cId="2252615143" sldId="288"/>
        </pc:sldMkLst>
        <pc:spChg chg="mod">
          <ac:chgData name="Jaoid Krairi" userId="f890637f67cf079e" providerId="LiveId" clId="{A2A75238-63A7-464F-B008-FC2BA4DFBDF2}" dt="2021-11-10T06:58:59.761" v="5933" actId="14100"/>
          <ac:spMkLst>
            <pc:docMk/>
            <pc:sldMk cId="2252615143" sldId="288"/>
            <ac:spMk id="5" creationId="{A17C62B2-799F-4601-94A8-632AE5CE95A3}"/>
          </ac:spMkLst>
        </pc:spChg>
      </pc:sldChg>
      <pc:sldChg chg="modNotesTx">
        <pc:chgData name="Jaoid Krairi" userId="f890637f67cf079e" providerId="LiveId" clId="{A2A75238-63A7-464F-B008-FC2BA4DFBDF2}" dt="2021-11-10T08:02:05.892" v="5991" actId="20577"/>
        <pc:sldMkLst>
          <pc:docMk/>
          <pc:sldMk cId="244077646" sldId="319"/>
        </pc:sldMkLst>
      </pc:sldChg>
      <pc:sldChg chg="del">
        <pc:chgData name="Jaoid Krairi" userId="f890637f67cf079e" providerId="LiveId" clId="{A2A75238-63A7-464F-B008-FC2BA4DFBDF2}" dt="2021-11-09T07:42:58.305" v="0" actId="47"/>
        <pc:sldMkLst>
          <pc:docMk/>
          <pc:sldMk cId="2288981418" sldId="320"/>
        </pc:sldMkLst>
      </pc:sldChg>
      <pc:sldChg chg="del">
        <pc:chgData name="Jaoid Krairi" userId="f890637f67cf079e" providerId="LiveId" clId="{A2A75238-63A7-464F-B008-FC2BA4DFBDF2}" dt="2021-11-09T07:43:00.264" v="1" actId="47"/>
        <pc:sldMkLst>
          <pc:docMk/>
          <pc:sldMk cId="4260306829" sldId="321"/>
        </pc:sldMkLst>
      </pc:sldChg>
      <pc:sldChg chg="addSp delSp modSp mod modNotesTx">
        <pc:chgData name="Jaoid Krairi" userId="f890637f67cf079e" providerId="LiveId" clId="{A2A75238-63A7-464F-B008-FC2BA4DFBDF2}" dt="2021-11-09T14:41:00.465" v="3614" actId="20578"/>
        <pc:sldMkLst>
          <pc:docMk/>
          <pc:sldMk cId="2084364714" sldId="336"/>
        </pc:sldMkLst>
        <pc:spChg chg="mod ord">
          <ac:chgData name="Jaoid Krairi" userId="f890637f67cf079e" providerId="LiveId" clId="{A2A75238-63A7-464F-B008-FC2BA4DFBDF2}" dt="2021-11-09T12:19:39.281" v="350" actId="1076"/>
          <ac:spMkLst>
            <pc:docMk/>
            <pc:sldMk cId="2084364714" sldId="336"/>
            <ac:spMk id="3" creationId="{11468CE2-6C10-40DF-86D5-9363D3C48AE6}"/>
          </ac:spMkLst>
        </pc:spChg>
        <pc:spChg chg="del">
          <ac:chgData name="Jaoid Krairi" userId="f890637f67cf079e" providerId="LiveId" clId="{A2A75238-63A7-464F-B008-FC2BA4DFBDF2}" dt="2021-11-09T07:48:06.541" v="7" actId="478"/>
          <ac:spMkLst>
            <pc:docMk/>
            <pc:sldMk cId="2084364714" sldId="336"/>
            <ac:spMk id="6" creationId="{4CD3D3A9-7E95-4CB9-9317-80A68C7C246F}"/>
          </ac:spMkLst>
        </pc:spChg>
        <pc:spChg chg="add mod">
          <ac:chgData name="Jaoid Krairi" userId="f890637f67cf079e" providerId="LiveId" clId="{A2A75238-63A7-464F-B008-FC2BA4DFBDF2}" dt="2021-11-09T14:41:00.465" v="3614" actId="20578"/>
          <ac:spMkLst>
            <pc:docMk/>
            <pc:sldMk cId="2084364714" sldId="336"/>
            <ac:spMk id="9" creationId="{9173134D-5D6A-431C-A2F9-5DB6A7695395}"/>
          </ac:spMkLst>
        </pc:spChg>
        <pc:spChg chg="add mod">
          <ac:chgData name="Jaoid Krairi" userId="f890637f67cf079e" providerId="LiveId" clId="{A2A75238-63A7-464F-B008-FC2BA4DFBDF2}" dt="2021-11-09T12:37:46.750" v="1470" actId="115"/>
          <ac:spMkLst>
            <pc:docMk/>
            <pc:sldMk cId="2084364714" sldId="336"/>
            <ac:spMk id="10" creationId="{A0CE0A29-50ED-427E-8E23-2EEB5FB8C921}"/>
          </ac:spMkLst>
        </pc:spChg>
        <pc:picChg chg="add mod">
          <ac:chgData name="Jaoid Krairi" userId="f890637f67cf079e" providerId="LiveId" clId="{A2A75238-63A7-464F-B008-FC2BA4DFBDF2}" dt="2021-11-09T12:19:35.065" v="349" actId="1076"/>
          <ac:picMkLst>
            <pc:docMk/>
            <pc:sldMk cId="2084364714" sldId="336"/>
            <ac:picMk id="4" creationId="{C9DC8A0C-0265-4795-B476-2DF12063C508}"/>
          </ac:picMkLst>
        </pc:picChg>
        <pc:picChg chg="del">
          <ac:chgData name="Jaoid Krairi" userId="f890637f67cf079e" providerId="LiveId" clId="{A2A75238-63A7-464F-B008-FC2BA4DFBDF2}" dt="2021-11-09T07:47:20.239" v="2" actId="478"/>
          <ac:picMkLst>
            <pc:docMk/>
            <pc:sldMk cId="2084364714" sldId="336"/>
            <ac:picMk id="1026" creationId="{BC65CC19-9B03-41BD-8946-30D22F2C34ED}"/>
          </ac:picMkLst>
        </pc:picChg>
        <pc:picChg chg="del">
          <ac:chgData name="Jaoid Krairi" userId="f890637f67cf079e" providerId="LiveId" clId="{A2A75238-63A7-464F-B008-FC2BA4DFBDF2}" dt="2021-11-09T07:47:25.062" v="3" actId="478"/>
          <ac:picMkLst>
            <pc:docMk/>
            <pc:sldMk cId="2084364714" sldId="336"/>
            <ac:picMk id="2050" creationId="{7E44BA24-DD58-4F6B-A418-130FBE63D116}"/>
          </ac:picMkLst>
        </pc:picChg>
      </pc:sldChg>
      <pc:sldChg chg="addSp delSp modSp mod modNotesTx">
        <pc:chgData name="Jaoid Krairi" userId="f890637f67cf079e" providerId="LiveId" clId="{A2A75238-63A7-464F-B008-FC2BA4DFBDF2}" dt="2021-11-09T13:13:39.862" v="2569" actId="20577"/>
        <pc:sldMkLst>
          <pc:docMk/>
          <pc:sldMk cId="1480890762" sldId="344"/>
        </pc:sldMkLst>
        <pc:spChg chg="del">
          <ac:chgData name="Jaoid Krairi" userId="f890637f67cf079e" providerId="LiveId" clId="{A2A75238-63A7-464F-B008-FC2BA4DFBDF2}" dt="2021-11-09T12:53:17.717" v="1538" actId="478"/>
          <ac:spMkLst>
            <pc:docMk/>
            <pc:sldMk cId="1480890762" sldId="344"/>
            <ac:spMk id="5" creationId="{5BB0037B-F943-4236-97AF-05CFBB945174}"/>
          </ac:spMkLst>
        </pc:spChg>
        <pc:spChg chg="add mod">
          <ac:chgData name="Jaoid Krairi" userId="f890637f67cf079e" providerId="LiveId" clId="{A2A75238-63A7-464F-B008-FC2BA4DFBDF2}" dt="2021-11-09T12:56:39.627" v="1851" actId="20577"/>
          <ac:spMkLst>
            <pc:docMk/>
            <pc:sldMk cId="1480890762" sldId="344"/>
            <ac:spMk id="6" creationId="{911590B4-24F0-428D-B09E-D60320169D35}"/>
          </ac:spMkLst>
        </pc:spChg>
        <pc:spChg chg="add mod">
          <ac:chgData name="Jaoid Krairi" userId="f890637f67cf079e" providerId="LiveId" clId="{A2A75238-63A7-464F-B008-FC2BA4DFBDF2}" dt="2021-11-09T12:59:26.374" v="1901" actId="20577"/>
          <ac:spMkLst>
            <pc:docMk/>
            <pc:sldMk cId="1480890762" sldId="344"/>
            <ac:spMk id="8" creationId="{960A08B5-4348-479A-A7AB-CBE0CD75AD09}"/>
          </ac:spMkLst>
        </pc:spChg>
        <pc:spChg chg="add del mod">
          <ac:chgData name="Jaoid Krairi" userId="f890637f67cf079e" providerId="LiveId" clId="{A2A75238-63A7-464F-B008-FC2BA4DFBDF2}" dt="2021-11-09T13:11:39.958" v="2542" actId="478"/>
          <ac:spMkLst>
            <pc:docMk/>
            <pc:sldMk cId="1480890762" sldId="344"/>
            <ac:spMk id="11" creationId="{72FAC1EB-4F4B-4D20-BB01-FC90DFBFD81C}"/>
          </ac:spMkLst>
        </pc:spChg>
        <pc:spChg chg="add mod">
          <ac:chgData name="Jaoid Krairi" userId="f890637f67cf079e" providerId="LiveId" clId="{A2A75238-63A7-464F-B008-FC2BA4DFBDF2}" dt="2021-11-09T13:13:16.111" v="2550" actId="1076"/>
          <ac:spMkLst>
            <pc:docMk/>
            <pc:sldMk cId="1480890762" sldId="344"/>
            <ac:spMk id="12" creationId="{5E4F023E-6987-4C20-B52F-44DEA371445C}"/>
          </ac:spMkLst>
        </pc:spChg>
        <pc:picChg chg="del">
          <ac:chgData name="Jaoid Krairi" userId="f890637f67cf079e" providerId="LiveId" clId="{A2A75238-63A7-464F-B008-FC2BA4DFBDF2}" dt="2021-11-09T12:53:13.251" v="1537" actId="478"/>
          <ac:picMkLst>
            <pc:docMk/>
            <pc:sldMk cId="1480890762" sldId="344"/>
            <ac:picMk id="4" creationId="{26A26452-C4C7-4B64-9F5E-6BD4239118F4}"/>
          </ac:picMkLst>
        </pc:picChg>
        <pc:picChg chg="add mod">
          <ac:chgData name="Jaoid Krairi" userId="f890637f67cf079e" providerId="LiveId" clId="{A2A75238-63A7-464F-B008-FC2BA4DFBDF2}" dt="2021-11-09T13:00:35.377" v="1907" actId="1076"/>
          <ac:picMkLst>
            <pc:docMk/>
            <pc:sldMk cId="1480890762" sldId="344"/>
            <ac:picMk id="7" creationId="{9198B117-C34A-49C0-BBE5-510DE670E2A4}"/>
          </ac:picMkLst>
        </pc:picChg>
        <pc:picChg chg="add del mod">
          <ac:chgData name="Jaoid Krairi" userId="f890637f67cf079e" providerId="LiveId" clId="{A2A75238-63A7-464F-B008-FC2BA4DFBDF2}" dt="2021-11-09T12:59:36.758" v="1902" actId="478"/>
          <ac:picMkLst>
            <pc:docMk/>
            <pc:sldMk cId="1480890762" sldId="344"/>
            <ac:picMk id="3074" creationId="{3051AEF2-51E2-455C-937D-8F6A946A0283}"/>
          </ac:picMkLst>
        </pc:picChg>
      </pc:sldChg>
      <pc:sldChg chg="addSp delSp modSp mod modNotesTx">
        <pc:chgData name="Jaoid Krairi" userId="f890637f67cf079e" providerId="LiveId" clId="{A2A75238-63A7-464F-B008-FC2BA4DFBDF2}" dt="2021-11-09T14:00:58.812" v="3118" actId="20577"/>
        <pc:sldMkLst>
          <pc:docMk/>
          <pc:sldMk cId="1339461567" sldId="345"/>
        </pc:sldMkLst>
        <pc:spChg chg="mod">
          <ac:chgData name="Jaoid Krairi" userId="f890637f67cf079e" providerId="LiveId" clId="{A2A75238-63A7-464F-B008-FC2BA4DFBDF2}" dt="2021-11-09T13:15:51.184" v="2626" actId="20577"/>
          <ac:spMkLst>
            <pc:docMk/>
            <pc:sldMk cId="1339461567" sldId="345"/>
            <ac:spMk id="15" creationId="{2D7589EC-5B34-45A1-8948-C6ADDBF3E30E}"/>
          </ac:spMkLst>
        </pc:spChg>
        <pc:picChg chg="add mod">
          <ac:chgData name="Jaoid Krairi" userId="f890637f67cf079e" providerId="LiveId" clId="{A2A75238-63A7-464F-B008-FC2BA4DFBDF2}" dt="2021-11-09T13:15:35.557" v="2573" actId="1076"/>
          <ac:picMkLst>
            <pc:docMk/>
            <pc:sldMk cId="1339461567" sldId="345"/>
            <ac:picMk id="3" creationId="{C73BAF08-A8CC-44E6-B8A4-D82AAAD74FEF}"/>
          </ac:picMkLst>
        </pc:picChg>
        <pc:picChg chg="del">
          <ac:chgData name="Jaoid Krairi" userId="f890637f67cf079e" providerId="LiveId" clId="{A2A75238-63A7-464F-B008-FC2BA4DFBDF2}" dt="2021-11-09T13:14:57.353" v="2571" actId="478"/>
          <ac:picMkLst>
            <pc:docMk/>
            <pc:sldMk cId="1339461567" sldId="345"/>
            <ac:picMk id="4" creationId="{5715FE2A-80CA-4217-AB64-3C36668D6A64}"/>
          </ac:picMkLst>
        </pc:picChg>
      </pc:sldChg>
      <pc:sldChg chg="addSp delSp modSp mod modNotesTx">
        <pc:chgData name="Jaoid Krairi" userId="f890637f67cf079e" providerId="LiveId" clId="{A2A75238-63A7-464F-B008-FC2BA4DFBDF2}" dt="2021-11-10T08:13:55.126" v="6171" actId="20577"/>
        <pc:sldMkLst>
          <pc:docMk/>
          <pc:sldMk cId="3986684455" sldId="346"/>
        </pc:sldMkLst>
        <pc:picChg chg="add mod">
          <ac:chgData name="Jaoid Krairi" userId="f890637f67cf079e" providerId="LiveId" clId="{A2A75238-63A7-464F-B008-FC2BA4DFBDF2}" dt="2021-11-10T08:07:55.991" v="6008" actId="1076"/>
          <ac:picMkLst>
            <pc:docMk/>
            <pc:sldMk cId="3986684455" sldId="346"/>
            <ac:picMk id="3" creationId="{8800467F-6F71-4AA9-A650-09AC500895B0}"/>
          </ac:picMkLst>
        </pc:picChg>
        <pc:picChg chg="del">
          <ac:chgData name="Jaoid Krairi" userId="f890637f67cf079e" providerId="LiveId" clId="{A2A75238-63A7-464F-B008-FC2BA4DFBDF2}" dt="2021-11-10T08:06:09.571" v="5995" actId="478"/>
          <ac:picMkLst>
            <pc:docMk/>
            <pc:sldMk cId="3986684455" sldId="346"/>
            <ac:picMk id="7" creationId="{1E7DD7A8-2BF8-4823-BC29-D3D06595B2CD}"/>
          </ac:picMkLst>
        </pc:picChg>
      </pc:sldChg>
      <pc:sldChg chg="addSp delSp modSp modNotesTx">
        <pc:chgData name="Jaoid Krairi" userId="f890637f67cf079e" providerId="LiveId" clId="{A2A75238-63A7-464F-B008-FC2BA4DFBDF2}" dt="2021-11-10T17:23:27.344" v="6173" actId="20577"/>
        <pc:sldMkLst>
          <pc:docMk/>
          <pc:sldMk cId="1278288072" sldId="347"/>
        </pc:sldMkLst>
        <pc:picChg chg="del">
          <ac:chgData name="Jaoid Krairi" userId="f890637f67cf079e" providerId="LiveId" clId="{A2A75238-63A7-464F-B008-FC2BA4DFBDF2}" dt="2021-11-09T14:03:05.462" v="3119" actId="478"/>
          <ac:picMkLst>
            <pc:docMk/>
            <pc:sldMk cId="1278288072" sldId="347"/>
            <ac:picMk id="1028" creationId="{1D213EDE-5BA1-4774-8C3D-9D067C71DC90}"/>
          </ac:picMkLst>
        </pc:picChg>
        <pc:picChg chg="add mod">
          <ac:chgData name="Jaoid Krairi" userId="f890637f67cf079e" providerId="LiveId" clId="{A2A75238-63A7-464F-B008-FC2BA4DFBDF2}" dt="2021-11-09T14:03:27.999" v="3127" actId="1076"/>
          <ac:picMkLst>
            <pc:docMk/>
            <pc:sldMk cId="1278288072" sldId="347"/>
            <ac:picMk id="4098" creationId="{4A99A8A0-CBB9-4874-8644-D7F8F718B9E7}"/>
          </ac:picMkLst>
        </pc:picChg>
      </pc:sldChg>
      <pc:sldChg chg="addSp delSp modSp mod modNotesTx">
        <pc:chgData name="Jaoid Krairi" userId="f890637f67cf079e" providerId="LiveId" clId="{A2A75238-63A7-464F-B008-FC2BA4DFBDF2}" dt="2021-11-10T17:25:06.553" v="6191" actId="20577"/>
        <pc:sldMkLst>
          <pc:docMk/>
          <pc:sldMk cId="3135863405" sldId="348"/>
        </pc:sldMkLst>
        <pc:spChg chg="add mod">
          <ac:chgData name="Jaoid Krairi" userId="f890637f67cf079e" providerId="LiveId" clId="{A2A75238-63A7-464F-B008-FC2BA4DFBDF2}" dt="2021-11-09T14:41:24.097" v="3617" actId="20577"/>
          <ac:spMkLst>
            <pc:docMk/>
            <pc:sldMk cId="3135863405" sldId="348"/>
            <ac:spMk id="7" creationId="{B2841BAA-1A8F-4397-9866-53382C73ED20}"/>
          </ac:spMkLst>
        </pc:spChg>
        <pc:spChg chg="mod">
          <ac:chgData name="Jaoid Krairi" userId="f890637f67cf079e" providerId="LiveId" clId="{A2A75238-63A7-464F-B008-FC2BA4DFBDF2}" dt="2021-11-09T14:37:35.978" v="3410" actId="20577"/>
          <ac:spMkLst>
            <pc:docMk/>
            <pc:sldMk cId="3135863405" sldId="348"/>
            <ac:spMk id="15" creationId="{2D7589EC-5B34-45A1-8948-C6ADDBF3E30E}"/>
          </ac:spMkLst>
        </pc:spChg>
        <pc:picChg chg="del">
          <ac:chgData name="Jaoid Krairi" userId="f890637f67cf079e" providerId="LiveId" clId="{A2A75238-63A7-464F-B008-FC2BA4DFBDF2}" dt="2021-11-09T14:03:55.108" v="3128" actId="478"/>
          <ac:picMkLst>
            <pc:docMk/>
            <pc:sldMk cId="3135863405" sldId="348"/>
            <ac:picMk id="3" creationId="{0AA4B322-DD7B-46BA-9F5B-12F319769268}"/>
          </ac:picMkLst>
        </pc:picChg>
        <pc:picChg chg="add del mod">
          <ac:chgData name="Jaoid Krairi" userId="f890637f67cf079e" providerId="LiveId" clId="{A2A75238-63A7-464F-B008-FC2BA4DFBDF2}" dt="2021-11-09T14:36:45.980" v="3367" actId="478"/>
          <ac:picMkLst>
            <pc:docMk/>
            <pc:sldMk cId="3135863405" sldId="348"/>
            <ac:picMk id="5122" creationId="{13EDCCBF-6E76-4862-9CAC-A6EA6195FE92}"/>
          </ac:picMkLst>
        </pc:picChg>
        <pc:picChg chg="add del mod">
          <ac:chgData name="Jaoid Krairi" userId="f890637f67cf079e" providerId="LiveId" clId="{A2A75238-63A7-464F-B008-FC2BA4DFBDF2}" dt="2021-11-09T14:36:47.844" v="3368" actId="478"/>
          <ac:picMkLst>
            <pc:docMk/>
            <pc:sldMk cId="3135863405" sldId="348"/>
            <ac:picMk id="5124" creationId="{C02EEF9C-1FB5-42E8-AF21-49821284B997}"/>
          </ac:picMkLst>
        </pc:picChg>
      </pc:sldChg>
      <pc:sldChg chg="addSp delSp modSp mod modNotesTx">
        <pc:chgData name="Jaoid Krairi" userId="f890637f67cf079e" providerId="LiveId" clId="{A2A75238-63A7-464F-B008-FC2BA4DFBDF2}" dt="2021-11-09T12:52:23.241" v="1536" actId="20577"/>
        <pc:sldMkLst>
          <pc:docMk/>
          <pc:sldMk cId="3791847269" sldId="349"/>
        </pc:sldMkLst>
        <pc:spChg chg="del mod">
          <ac:chgData name="Jaoid Krairi" userId="f890637f67cf079e" providerId="LiveId" clId="{A2A75238-63A7-464F-B008-FC2BA4DFBDF2}" dt="2021-11-09T12:38:16.387" v="1474" actId="478"/>
          <ac:spMkLst>
            <pc:docMk/>
            <pc:sldMk cId="3791847269" sldId="349"/>
            <ac:spMk id="3" creationId="{11468CE2-6C10-40DF-86D5-9363D3C48AE6}"/>
          </ac:spMkLst>
        </pc:spChg>
        <pc:spChg chg="mod">
          <ac:chgData name="Jaoid Krairi" userId="f890637f67cf079e" providerId="LiveId" clId="{A2A75238-63A7-464F-B008-FC2BA4DFBDF2}" dt="2021-11-09T12:39:34.576" v="1481"/>
          <ac:spMkLst>
            <pc:docMk/>
            <pc:sldMk cId="3791847269" sldId="349"/>
            <ac:spMk id="6" creationId="{4CD3D3A9-7E95-4CB9-9317-80A68C7C246F}"/>
          </ac:spMkLst>
        </pc:spChg>
        <pc:picChg chg="del">
          <ac:chgData name="Jaoid Krairi" userId="f890637f67cf079e" providerId="LiveId" clId="{A2A75238-63A7-464F-B008-FC2BA4DFBDF2}" dt="2021-11-09T12:38:09.391" v="1472" actId="478"/>
          <ac:picMkLst>
            <pc:docMk/>
            <pc:sldMk cId="3791847269" sldId="349"/>
            <ac:picMk id="4" creationId="{C9DC8A0C-0265-4795-B476-2DF12063C508}"/>
          </ac:picMkLst>
        </pc:picChg>
        <pc:picChg chg="add mod">
          <ac:chgData name="Jaoid Krairi" userId="f890637f67cf079e" providerId="LiveId" clId="{A2A75238-63A7-464F-B008-FC2BA4DFBDF2}" dt="2021-11-09T12:38:52.916" v="1480" actId="1076"/>
          <ac:picMkLst>
            <pc:docMk/>
            <pc:sldMk cId="3791847269" sldId="349"/>
            <ac:picMk id="2050" creationId="{932BB7E7-B009-4E6F-B7C9-2501ABC910BB}"/>
          </ac:picMkLst>
        </pc:picChg>
      </pc:sldChg>
      <pc:sldChg chg="addSp modSp mod modNotesTx">
        <pc:chgData name="Jaoid Krairi" userId="f890637f67cf079e" providerId="LiveId" clId="{A2A75238-63A7-464F-B008-FC2BA4DFBDF2}" dt="2021-11-10T05:42:45.436" v="5932" actId="20577"/>
        <pc:sldMkLst>
          <pc:docMk/>
          <pc:sldMk cId="469674315" sldId="350"/>
        </pc:sldMkLst>
        <pc:spChg chg="add mod">
          <ac:chgData name="Jaoid Krairi" userId="f890637f67cf079e" providerId="LiveId" clId="{A2A75238-63A7-464F-B008-FC2BA4DFBDF2}" dt="2021-11-09T15:28:16.981" v="4723" actId="1076"/>
          <ac:spMkLst>
            <pc:docMk/>
            <pc:sldMk cId="469674315" sldId="350"/>
            <ac:spMk id="8" creationId="{585F3DE3-512A-43A5-A02A-6E6990C129D8}"/>
          </ac:spMkLst>
        </pc:spChg>
        <pc:spChg chg="add mod">
          <ac:chgData name="Jaoid Krairi" userId="f890637f67cf079e" providerId="LiveId" clId="{A2A75238-63A7-464F-B008-FC2BA4DFBDF2}" dt="2021-11-09T15:28:05.946" v="4720" actId="1076"/>
          <ac:spMkLst>
            <pc:docMk/>
            <pc:sldMk cId="469674315" sldId="350"/>
            <ac:spMk id="9" creationId="{E13E691E-E53D-4157-880A-6E394FC5611A}"/>
          </ac:spMkLst>
        </pc:spChg>
        <pc:spChg chg="add mod">
          <ac:chgData name="Jaoid Krairi" userId="f890637f67cf079e" providerId="LiveId" clId="{A2A75238-63A7-464F-B008-FC2BA4DFBDF2}" dt="2021-11-09T15:26:35.390" v="4696" actId="20577"/>
          <ac:spMkLst>
            <pc:docMk/>
            <pc:sldMk cId="469674315" sldId="350"/>
            <ac:spMk id="10" creationId="{7E589130-96A3-46F7-83BB-116A8FEBBAAF}"/>
          </ac:spMkLst>
        </pc:spChg>
        <pc:spChg chg="add mod">
          <ac:chgData name="Jaoid Krairi" userId="f890637f67cf079e" providerId="LiveId" clId="{A2A75238-63A7-464F-B008-FC2BA4DFBDF2}" dt="2021-11-09T15:28:33.669" v="4725" actId="1076"/>
          <ac:spMkLst>
            <pc:docMk/>
            <pc:sldMk cId="469674315" sldId="350"/>
            <ac:spMk id="11" creationId="{9CA6D0F7-815C-475C-91CC-57390200CE46}"/>
          </ac:spMkLst>
        </pc:spChg>
        <pc:spChg chg="mod">
          <ac:chgData name="Jaoid Krairi" userId="f890637f67cf079e" providerId="LiveId" clId="{A2A75238-63A7-464F-B008-FC2BA4DFBDF2}" dt="2021-11-09T14:38:20.382" v="3470" actId="20577"/>
          <ac:spMkLst>
            <pc:docMk/>
            <pc:sldMk cId="469674315" sldId="350"/>
            <ac:spMk id="15" creationId="{2D7589EC-5B34-45A1-8948-C6ADDBF3E30E}"/>
          </ac:spMkLst>
        </pc:spChg>
        <pc:picChg chg="mod">
          <ac:chgData name="Jaoid Krairi" userId="f890637f67cf079e" providerId="LiveId" clId="{A2A75238-63A7-464F-B008-FC2BA4DFBDF2}" dt="2021-11-09T15:28:22.216" v="4724" actId="1076"/>
          <ac:picMkLst>
            <pc:docMk/>
            <pc:sldMk cId="469674315" sldId="350"/>
            <ac:picMk id="5122" creationId="{13EDCCBF-6E76-4862-9CAC-A6EA6195FE92}"/>
          </ac:picMkLst>
        </pc:picChg>
        <pc:picChg chg="mod">
          <ac:chgData name="Jaoid Krairi" userId="f890637f67cf079e" providerId="LiveId" clId="{A2A75238-63A7-464F-B008-FC2BA4DFBDF2}" dt="2021-11-09T15:28:11.523" v="4721" actId="1076"/>
          <ac:picMkLst>
            <pc:docMk/>
            <pc:sldMk cId="469674315" sldId="350"/>
            <ac:picMk id="5124" creationId="{C02EEF9C-1FB5-42E8-AF21-49821284B997}"/>
          </ac:picMkLst>
        </pc:picChg>
        <pc:picChg chg="add mod">
          <ac:chgData name="Jaoid Krairi" userId="f890637f67cf079e" providerId="LiveId" clId="{A2A75238-63A7-464F-B008-FC2BA4DFBDF2}" dt="2021-11-09T15:28:48.121" v="4727" actId="1076"/>
          <ac:picMkLst>
            <pc:docMk/>
            <pc:sldMk cId="469674315" sldId="350"/>
            <ac:picMk id="6146" creationId="{462673C4-F28B-4905-A9E6-1AE0541A7300}"/>
          </ac:picMkLst>
        </pc:picChg>
        <pc:picChg chg="add mod">
          <ac:chgData name="Jaoid Krairi" userId="f890637f67cf079e" providerId="LiveId" clId="{A2A75238-63A7-464F-B008-FC2BA4DFBDF2}" dt="2021-11-09T15:28:39.449" v="4726" actId="1076"/>
          <ac:picMkLst>
            <pc:docMk/>
            <pc:sldMk cId="469674315" sldId="350"/>
            <ac:picMk id="6148" creationId="{2AD203DA-629B-4AB0-9CC1-B9056D041F09}"/>
          </ac:picMkLst>
        </pc:picChg>
      </pc:sldChg>
      <pc:sldChg chg="modSp del mod">
        <pc:chgData name="Jaoid Krairi" userId="f890637f67cf079e" providerId="LiveId" clId="{A2A75238-63A7-464F-B008-FC2BA4DFBDF2}" dt="2021-11-09T13:14:20.152" v="2570" actId="47"/>
        <pc:sldMkLst>
          <pc:docMk/>
          <pc:sldMk cId="2361639891" sldId="350"/>
        </pc:sldMkLst>
        <pc:spChg chg="mod">
          <ac:chgData name="Jaoid Krairi" userId="f890637f67cf079e" providerId="LiveId" clId="{A2A75238-63A7-464F-B008-FC2BA4DFBDF2}" dt="2021-11-09T13:11:10.130" v="2539" actId="14100"/>
          <ac:spMkLst>
            <pc:docMk/>
            <pc:sldMk cId="2361639891" sldId="350"/>
            <ac:spMk id="5" creationId="{5BB0037B-F943-4236-97AF-05CFBB94517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F134E7-CF18-47C7-93A4-FEB0351FCDD2}" type="doc">
      <dgm:prSet loTypeId="urn:microsoft.com/office/officeart/2005/8/layout/chevron1" loCatId="process" qsTypeId="urn:microsoft.com/office/officeart/2005/8/quickstyle/simple1" qsCatId="simple" csTypeId="urn:microsoft.com/office/officeart/2005/8/colors/accent1_2" csCatId="accent1" phldr="1"/>
      <dgm:spPr/>
    </dgm:pt>
    <dgm:pt modelId="{3320EFB3-BDAE-416C-A7EA-1EFFD89D18F7}">
      <dgm:prSet custT="1"/>
      <dgm:spPr/>
      <dgm:t>
        <a:bodyPr/>
        <a:lstStyle/>
        <a:p>
          <a:r>
            <a:rPr lang="fr-FR" sz="1700" dirty="0">
              <a:latin typeface="Roboto" panose="02000000000000000000" pitchFamily="2" charset="0"/>
              <a:ea typeface="Roboto" panose="02000000000000000000" pitchFamily="2" charset="0"/>
            </a:rPr>
            <a:t>Suivi de l’activité du système</a:t>
          </a:r>
        </a:p>
      </dgm:t>
    </dgm:pt>
    <dgm:pt modelId="{FD6602F5-7E82-48F5-A6BF-4347D2510B3D}" type="parTrans" cxnId="{96EDCBCF-A2AC-43F4-8C05-11BAB254ED73}">
      <dgm:prSet/>
      <dgm:spPr/>
      <dgm:t>
        <a:bodyPr/>
        <a:lstStyle/>
        <a:p>
          <a:endParaRPr lang="fr-FR" sz="1800"/>
        </a:p>
      </dgm:t>
    </dgm:pt>
    <dgm:pt modelId="{32EE2A89-5D0F-44B0-A5D7-291436EAD8F2}" type="sibTrans" cxnId="{96EDCBCF-A2AC-43F4-8C05-11BAB254ED73}">
      <dgm:prSet/>
      <dgm:spPr/>
      <dgm:t>
        <a:bodyPr/>
        <a:lstStyle/>
        <a:p>
          <a:endParaRPr lang="fr-FR" sz="1800"/>
        </a:p>
      </dgm:t>
    </dgm:pt>
    <dgm:pt modelId="{F2913660-67D9-44DA-A017-2F6F1ED61485}">
      <dgm:prSet custT="1"/>
      <dgm:spPr/>
      <dgm:t>
        <a:bodyPr/>
        <a:lstStyle/>
        <a:p>
          <a:r>
            <a:rPr lang="fr-FR" sz="1700" dirty="0">
              <a:latin typeface="Roboto" panose="02000000000000000000" pitchFamily="2" charset="0"/>
              <a:ea typeface="Roboto" panose="02000000000000000000" pitchFamily="2" charset="0"/>
            </a:rPr>
            <a:t>Suivi du fonctionnement du chatbot</a:t>
          </a:r>
        </a:p>
      </dgm:t>
    </dgm:pt>
    <dgm:pt modelId="{1D660BA8-99A5-4307-B849-16D7CE803EFE}" type="parTrans" cxnId="{E2047615-53D8-436B-9CF7-C3809CF716D9}">
      <dgm:prSet/>
      <dgm:spPr/>
      <dgm:t>
        <a:bodyPr/>
        <a:lstStyle/>
        <a:p>
          <a:endParaRPr lang="fr-FR" sz="1800"/>
        </a:p>
      </dgm:t>
    </dgm:pt>
    <dgm:pt modelId="{D1C2A9F2-4E5F-47BC-895C-599A60BA983B}" type="sibTrans" cxnId="{E2047615-53D8-436B-9CF7-C3809CF716D9}">
      <dgm:prSet/>
      <dgm:spPr/>
      <dgm:t>
        <a:bodyPr/>
        <a:lstStyle/>
        <a:p>
          <a:endParaRPr lang="fr-FR" sz="1800"/>
        </a:p>
      </dgm:t>
    </dgm:pt>
    <dgm:pt modelId="{B511DB55-FA81-4C41-ABEF-EC71B3A74AB2}">
      <dgm:prSet custT="1"/>
      <dgm:spPr/>
      <dgm:t>
        <a:bodyPr/>
        <a:lstStyle/>
        <a:p>
          <a:r>
            <a:rPr lang="fr-FR" sz="1700" dirty="0">
              <a:latin typeface="Roboto" panose="02000000000000000000" pitchFamily="2" charset="0"/>
              <a:ea typeface="Roboto" panose="02000000000000000000" pitchFamily="2" charset="0"/>
            </a:rPr>
            <a:t>Présentation</a:t>
          </a:r>
        </a:p>
      </dgm:t>
    </dgm:pt>
    <dgm:pt modelId="{1148ED62-BA74-4214-9015-5C2F6AB9BBB6}" type="parTrans" cxnId="{30FA89FD-0930-4F93-9566-2537B2A07B93}">
      <dgm:prSet/>
      <dgm:spPr/>
      <dgm:t>
        <a:bodyPr/>
        <a:lstStyle/>
        <a:p>
          <a:endParaRPr lang="fr-FR" sz="1800"/>
        </a:p>
      </dgm:t>
    </dgm:pt>
    <dgm:pt modelId="{A8C448CF-6CF2-4E3B-9D29-48DD576A698A}" type="sibTrans" cxnId="{30FA89FD-0930-4F93-9566-2537B2A07B93}">
      <dgm:prSet/>
      <dgm:spPr/>
      <dgm:t>
        <a:bodyPr/>
        <a:lstStyle/>
        <a:p>
          <a:endParaRPr lang="fr-FR" sz="1800"/>
        </a:p>
      </dgm:t>
    </dgm:pt>
    <dgm:pt modelId="{DAAD42E8-36C8-41E6-81B0-11504F54BF0C}" type="pres">
      <dgm:prSet presAssocID="{EAF134E7-CF18-47C7-93A4-FEB0351FCDD2}" presName="Name0" presStyleCnt="0">
        <dgm:presLayoutVars>
          <dgm:dir/>
          <dgm:animLvl val="lvl"/>
          <dgm:resizeHandles val="exact"/>
        </dgm:presLayoutVars>
      </dgm:prSet>
      <dgm:spPr/>
    </dgm:pt>
    <dgm:pt modelId="{1F7057B2-3C04-47C2-ABE8-5FB564E11E84}" type="pres">
      <dgm:prSet presAssocID="{B511DB55-FA81-4C41-ABEF-EC71B3A74AB2}" presName="parTxOnly" presStyleLbl="node1" presStyleIdx="0" presStyleCnt="3" custScaleX="101173" custScaleY="146486">
        <dgm:presLayoutVars>
          <dgm:chMax val="0"/>
          <dgm:chPref val="0"/>
          <dgm:bulletEnabled val="1"/>
        </dgm:presLayoutVars>
      </dgm:prSet>
      <dgm:spPr/>
    </dgm:pt>
    <dgm:pt modelId="{8FED979C-DC67-4D77-A2E6-FF80AC80FA6C}" type="pres">
      <dgm:prSet presAssocID="{A8C448CF-6CF2-4E3B-9D29-48DD576A698A}" presName="parTxOnlySpace" presStyleCnt="0"/>
      <dgm:spPr/>
    </dgm:pt>
    <dgm:pt modelId="{96E93A3F-9318-40E1-9ACB-1190CCD0559B}" type="pres">
      <dgm:prSet presAssocID="{3320EFB3-BDAE-416C-A7EA-1EFFD89D18F7}" presName="parTxOnly" presStyleLbl="node1" presStyleIdx="1" presStyleCnt="3" custScaleX="100532" custScaleY="146486">
        <dgm:presLayoutVars>
          <dgm:chMax val="0"/>
          <dgm:chPref val="0"/>
          <dgm:bulletEnabled val="1"/>
        </dgm:presLayoutVars>
      </dgm:prSet>
      <dgm:spPr/>
    </dgm:pt>
    <dgm:pt modelId="{0FB6E0A7-D346-4B1C-BCA3-6633AB269300}" type="pres">
      <dgm:prSet presAssocID="{32EE2A89-5D0F-44B0-A5D7-291436EAD8F2}" presName="parTxOnlySpace" presStyleCnt="0"/>
      <dgm:spPr/>
    </dgm:pt>
    <dgm:pt modelId="{4C3FFC15-7C1D-4F01-A0C7-15946E0523D2}" type="pres">
      <dgm:prSet presAssocID="{F2913660-67D9-44DA-A017-2F6F1ED61485}" presName="parTxOnly" presStyleLbl="node1" presStyleIdx="2" presStyleCnt="3" custScaleX="99743" custScaleY="146486">
        <dgm:presLayoutVars>
          <dgm:chMax val="0"/>
          <dgm:chPref val="0"/>
          <dgm:bulletEnabled val="1"/>
        </dgm:presLayoutVars>
      </dgm:prSet>
      <dgm:spPr/>
    </dgm:pt>
  </dgm:ptLst>
  <dgm:cxnLst>
    <dgm:cxn modelId="{E2047615-53D8-436B-9CF7-C3809CF716D9}" srcId="{EAF134E7-CF18-47C7-93A4-FEB0351FCDD2}" destId="{F2913660-67D9-44DA-A017-2F6F1ED61485}" srcOrd="2" destOrd="0" parTransId="{1D660BA8-99A5-4307-B849-16D7CE803EFE}" sibTransId="{D1C2A9F2-4E5F-47BC-895C-599A60BA983B}"/>
    <dgm:cxn modelId="{E723673F-CBFB-4FF5-8ABD-996EF5369172}" type="presOf" srcId="{F2913660-67D9-44DA-A017-2F6F1ED61485}" destId="{4C3FFC15-7C1D-4F01-A0C7-15946E0523D2}" srcOrd="0" destOrd="0" presId="urn:microsoft.com/office/officeart/2005/8/layout/chevron1"/>
    <dgm:cxn modelId="{5842425F-4312-4B43-93AF-CB1A7AC26F13}" type="presOf" srcId="{3320EFB3-BDAE-416C-A7EA-1EFFD89D18F7}" destId="{96E93A3F-9318-40E1-9ACB-1190CCD0559B}" srcOrd="0" destOrd="0" presId="urn:microsoft.com/office/officeart/2005/8/layout/chevron1"/>
    <dgm:cxn modelId="{0D6010A1-443D-489E-AE8E-114929EA194A}" type="presOf" srcId="{EAF134E7-CF18-47C7-93A4-FEB0351FCDD2}" destId="{DAAD42E8-36C8-41E6-81B0-11504F54BF0C}" srcOrd="0" destOrd="0" presId="urn:microsoft.com/office/officeart/2005/8/layout/chevron1"/>
    <dgm:cxn modelId="{96EDCBCF-A2AC-43F4-8C05-11BAB254ED73}" srcId="{EAF134E7-CF18-47C7-93A4-FEB0351FCDD2}" destId="{3320EFB3-BDAE-416C-A7EA-1EFFD89D18F7}" srcOrd="1" destOrd="0" parTransId="{FD6602F5-7E82-48F5-A6BF-4347D2510B3D}" sibTransId="{32EE2A89-5D0F-44B0-A5D7-291436EAD8F2}"/>
    <dgm:cxn modelId="{C91494DE-5F72-4DFD-A328-F6FD58ABB157}" type="presOf" srcId="{B511DB55-FA81-4C41-ABEF-EC71B3A74AB2}" destId="{1F7057B2-3C04-47C2-ABE8-5FB564E11E84}" srcOrd="0" destOrd="0" presId="urn:microsoft.com/office/officeart/2005/8/layout/chevron1"/>
    <dgm:cxn modelId="{30FA89FD-0930-4F93-9566-2537B2A07B93}" srcId="{EAF134E7-CF18-47C7-93A4-FEB0351FCDD2}" destId="{B511DB55-FA81-4C41-ABEF-EC71B3A74AB2}" srcOrd="0" destOrd="0" parTransId="{1148ED62-BA74-4214-9015-5C2F6AB9BBB6}" sibTransId="{A8C448CF-6CF2-4E3B-9D29-48DD576A698A}"/>
    <dgm:cxn modelId="{D14ADAB5-BE74-4343-9CA1-89101814B96D}" type="presParOf" srcId="{DAAD42E8-36C8-41E6-81B0-11504F54BF0C}" destId="{1F7057B2-3C04-47C2-ABE8-5FB564E11E84}" srcOrd="0" destOrd="0" presId="urn:microsoft.com/office/officeart/2005/8/layout/chevron1"/>
    <dgm:cxn modelId="{EBE2CF08-D4BA-4C70-98CD-4BBAE6CFCF9D}" type="presParOf" srcId="{DAAD42E8-36C8-41E6-81B0-11504F54BF0C}" destId="{8FED979C-DC67-4D77-A2E6-FF80AC80FA6C}" srcOrd="1" destOrd="0" presId="urn:microsoft.com/office/officeart/2005/8/layout/chevron1"/>
    <dgm:cxn modelId="{017A7F78-0A00-41CD-AC9A-99B9D0FAC0C6}" type="presParOf" srcId="{DAAD42E8-36C8-41E6-81B0-11504F54BF0C}" destId="{96E93A3F-9318-40E1-9ACB-1190CCD0559B}" srcOrd="2" destOrd="0" presId="urn:microsoft.com/office/officeart/2005/8/layout/chevron1"/>
    <dgm:cxn modelId="{A8A421F4-46CB-4924-AA51-1CA0BCE4BE49}" type="presParOf" srcId="{DAAD42E8-36C8-41E6-81B0-11504F54BF0C}" destId="{0FB6E0A7-D346-4B1C-BCA3-6633AB269300}" srcOrd="3" destOrd="0" presId="urn:microsoft.com/office/officeart/2005/8/layout/chevron1"/>
    <dgm:cxn modelId="{5B416773-8A73-44AB-A55E-5C1137B006EB}" type="presParOf" srcId="{DAAD42E8-36C8-41E6-81B0-11504F54BF0C}" destId="{4C3FFC15-7C1D-4F01-A0C7-15946E0523D2}"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057B2-3C04-47C2-ABE8-5FB564E11E84}">
      <dsp:nvSpPr>
        <dsp:cNvPr id="0" name=""/>
        <dsp:cNvSpPr/>
      </dsp:nvSpPr>
      <dsp:spPr>
        <a:xfrm>
          <a:off x="4178" y="0"/>
          <a:ext cx="3281511" cy="159845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FR" sz="1700" kern="1200" dirty="0">
              <a:latin typeface="Roboto" panose="02000000000000000000" pitchFamily="2" charset="0"/>
              <a:ea typeface="Roboto" panose="02000000000000000000" pitchFamily="2" charset="0"/>
            </a:rPr>
            <a:t>Présentation</a:t>
          </a:r>
        </a:p>
      </dsp:txBody>
      <dsp:txXfrm>
        <a:off x="803406" y="0"/>
        <a:ext cx="1683056" cy="1598455"/>
      </dsp:txXfrm>
    </dsp:sp>
    <dsp:sp modelId="{96E93A3F-9318-40E1-9ACB-1190CCD0559B}">
      <dsp:nvSpPr>
        <dsp:cNvPr id="0" name=""/>
        <dsp:cNvSpPr/>
      </dsp:nvSpPr>
      <dsp:spPr>
        <a:xfrm>
          <a:off x="2961342" y="0"/>
          <a:ext cx="3260720" cy="159845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FR" sz="1700" kern="1200" dirty="0">
              <a:latin typeface="Roboto" panose="02000000000000000000" pitchFamily="2" charset="0"/>
              <a:ea typeface="Roboto" panose="02000000000000000000" pitchFamily="2" charset="0"/>
            </a:rPr>
            <a:t>Suivi de l’activité du système</a:t>
          </a:r>
        </a:p>
      </dsp:txBody>
      <dsp:txXfrm>
        <a:off x="3760570" y="0"/>
        <a:ext cx="1662265" cy="1598455"/>
      </dsp:txXfrm>
    </dsp:sp>
    <dsp:sp modelId="{4C3FFC15-7C1D-4F01-A0C7-15946E0523D2}">
      <dsp:nvSpPr>
        <dsp:cNvPr id="0" name=""/>
        <dsp:cNvSpPr/>
      </dsp:nvSpPr>
      <dsp:spPr>
        <a:xfrm>
          <a:off x="5897717" y="0"/>
          <a:ext cx="3235129" cy="159845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fr-FR" sz="1700" kern="1200" dirty="0">
              <a:latin typeface="Roboto" panose="02000000000000000000" pitchFamily="2" charset="0"/>
              <a:ea typeface="Roboto" panose="02000000000000000000" pitchFamily="2" charset="0"/>
            </a:rPr>
            <a:t>Suivi du fonctionnement du chatbot</a:t>
          </a:r>
        </a:p>
      </dsp:txBody>
      <dsp:txXfrm>
        <a:off x="6696945" y="0"/>
        <a:ext cx="1636674" cy="159845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7" y="4861441"/>
            <a:ext cx="5683250" cy="4605576"/>
          </a:xfrm>
          <a:prstGeom prst="rect">
            <a:avLst/>
          </a:prstGeom>
          <a:noFill/>
          <a:ln>
            <a:noFill/>
          </a:ln>
        </p:spPr>
        <p:txBody>
          <a:bodyPr spcFirstLastPara="1" wrap="square" lIns="99059" tIns="99059" rIns="99059" bIns="99059"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b="1" dirty="0">
                <a:solidFill>
                  <a:schemeClr val="tx1"/>
                </a:solidFill>
              </a:rPr>
              <a:t>Bonjour | J</a:t>
            </a:r>
            <a:r>
              <a:rPr lang="fr-FR" b="1" dirty="0"/>
              <a:t>e m’appelle Jaoid Krairi |</a:t>
            </a:r>
            <a:r>
              <a:rPr lang="fr-FR" dirty="0"/>
              <a:t> </a:t>
            </a:r>
            <a:r>
              <a:rPr lang="fr-FR" b="1" dirty="0"/>
              <a:t>J’ai 37 ans | J’ai intégré la formation Ingénieur IA chez OPENCLASSROOM | Via le pôle emploi le 25 mars 2021 | Pour une durée de formation de 14 mois | Je vais vous présenter le projet 10 | </a:t>
            </a:r>
            <a:r>
              <a:rPr lang="fr-FR" b="1" dirty="0">
                <a:solidFill>
                  <a:schemeClr val="accent1"/>
                </a:solidFill>
              </a:rPr>
              <a:t>Développez un chatbot pour réserver des vacances| D</a:t>
            </a:r>
            <a:r>
              <a:rPr lang="fr-FR" b="1" dirty="0"/>
              <a:t>’une série de 11 projets | Du cursus de formation|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b="1" dirty="0"/>
          </a:p>
        </p:txBody>
      </p:sp>
    </p:spTree>
    <p:extLst>
      <p:ext uri="{BB962C8B-B14F-4D97-AF65-F5344CB8AC3E}">
        <p14:creationId xmlns:p14="http://schemas.microsoft.com/office/powerpoint/2010/main" val="3338652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 b="1" dirty="0"/>
              <a:t>En résumé | L’ensemble de ma présentation du projet | Est constitué de 7 étape | Tout d’abord à l’étape 1 | L’</a:t>
            </a:r>
            <a:r>
              <a:rPr lang="fr-FR" sz="1100" b="1" dirty="0">
                <a:solidFill>
                  <a:schemeClr val="accent1"/>
                </a:solidFill>
                <a:latin typeface="Roboto"/>
                <a:ea typeface="Roboto"/>
                <a:sym typeface="Roboto"/>
              </a:rPr>
              <a:t>i</a:t>
            </a:r>
            <a:r>
              <a:rPr lang="fr-FR" sz="1100" b="1" dirty="0">
                <a:solidFill>
                  <a:schemeClr val="accent1"/>
                </a:solidFill>
                <a:latin typeface="Roboto"/>
                <a:ea typeface="Roboto"/>
                <a:cs typeface="Roboto"/>
                <a:sym typeface="Roboto"/>
              </a:rPr>
              <a:t>ntroduction | Correspondra | A l’état initial et l’objectif générale fixé par le client</a:t>
            </a:r>
            <a:r>
              <a:rPr lang="fr" sz="1100" b="1" dirty="0">
                <a:solidFill>
                  <a:schemeClr val="accent1"/>
                </a:solidFill>
                <a:latin typeface="Roboto"/>
                <a:ea typeface="Roboto"/>
                <a:cs typeface="Roboto"/>
                <a:sym typeface="Roboto"/>
              </a:rPr>
              <a:t> | Ensuite | A l’étape 2 | L’objectifs du projet et les gains attendus</a:t>
            </a:r>
            <a:r>
              <a:rPr lang="fr-FR" sz="1100" b="1" dirty="0">
                <a:solidFill>
                  <a:schemeClr val="accent1"/>
                </a:solidFill>
                <a:latin typeface="Roboto"/>
                <a:ea typeface="Roboto"/>
                <a:cs typeface="Roboto"/>
                <a:sym typeface="Roboto"/>
              </a:rPr>
              <a:t> | </a:t>
            </a:r>
            <a:r>
              <a:rPr lang="fr" sz="1100" b="1" dirty="0">
                <a:solidFill>
                  <a:schemeClr val="accent1"/>
                </a:solidFill>
                <a:latin typeface="Roboto"/>
                <a:ea typeface="Roboto"/>
                <a:cs typeface="Roboto"/>
                <a:sym typeface="Roboto"/>
              </a:rPr>
              <a:t>Ensuite | A l’étape 3 | Les ressources requises |  Correspondra |</a:t>
            </a:r>
            <a:r>
              <a:rPr lang="fr" b="1" dirty="0"/>
              <a:t> </a:t>
            </a:r>
            <a:r>
              <a:rPr lang="fr-FR" b="1" dirty="0"/>
              <a:t>A </a:t>
            </a:r>
            <a:r>
              <a:rPr lang="fr-FR" sz="1100" b="1" dirty="0">
                <a:solidFill>
                  <a:schemeClr val="accent1"/>
                </a:solidFill>
                <a:latin typeface="Roboto"/>
                <a:ea typeface="Roboto"/>
                <a:sym typeface="Roboto"/>
              </a:rPr>
              <a:t>l</a:t>
            </a:r>
            <a:r>
              <a:rPr lang="fr-FR" sz="1100" b="1" dirty="0">
                <a:solidFill>
                  <a:schemeClr val="accent1"/>
                </a:solidFill>
                <a:latin typeface="Roboto"/>
                <a:ea typeface="Roboto"/>
                <a:cs typeface="Roboto"/>
                <a:sym typeface="Roboto"/>
              </a:rPr>
              <a:t>’identification des ressources humaines, techniques et financières |</a:t>
            </a:r>
            <a:r>
              <a:rPr lang="fr-FR" b="1" dirty="0"/>
              <a:t> Ensuite | A l’étape 4 | La méthode agile | Correspondra | A u</a:t>
            </a:r>
            <a:r>
              <a:rPr lang="fr-FR" sz="1100" b="1" dirty="0">
                <a:solidFill>
                  <a:schemeClr val="accent1"/>
                </a:solidFill>
                <a:latin typeface="Roboto"/>
                <a:ea typeface="Roboto"/>
                <a:cs typeface="Roboto"/>
                <a:sym typeface="Roboto"/>
              </a:rPr>
              <a:t>ne présentation brève de cette outils | Ensuite | A l’étape 5 | Users stories et </a:t>
            </a:r>
            <a:r>
              <a:rPr lang="fr-FR" sz="1100" b="1" dirty="0" err="1">
                <a:solidFill>
                  <a:schemeClr val="accent1"/>
                </a:solidFill>
                <a:latin typeface="Roboto"/>
                <a:ea typeface="Roboto"/>
                <a:cs typeface="Roboto"/>
                <a:sym typeface="Roboto"/>
              </a:rPr>
              <a:t>Backlog</a:t>
            </a:r>
            <a:r>
              <a:rPr lang="fr-FR" sz="1100" b="1" dirty="0">
                <a:solidFill>
                  <a:schemeClr val="accent1"/>
                </a:solidFill>
                <a:latin typeface="Roboto"/>
                <a:ea typeface="Roboto"/>
                <a:cs typeface="Roboto"/>
                <a:sym typeface="Roboto"/>
              </a:rPr>
              <a:t> | Me permettra | De prioriser les différentes étapes de mon projet | Ensuite | A l’étape 6 | Risques identifiés et Plan d’action | Correspondra | A une analyse en utilisant l’outils AMDEC | Et pour finir | Les enjeux légaux et éthiques liées à mon projet</a:t>
            </a:r>
            <a:r>
              <a:rPr lang="fr" sz="1100" b="1" dirty="0">
                <a:solidFill>
                  <a:schemeClr val="accent1"/>
                </a:solidFill>
                <a:latin typeface="Roboto"/>
                <a:ea typeface="Roboto"/>
                <a:cs typeface="Roboto"/>
                <a:sym typeface="Roboto"/>
              </a:rPr>
              <a:t> |</a:t>
            </a:r>
            <a:endParaRPr b="1" dirty="0"/>
          </a:p>
        </p:txBody>
      </p:sp>
    </p:spTree>
    <p:extLst>
      <p:ext uri="{BB962C8B-B14F-4D97-AF65-F5344CB8AC3E}">
        <p14:creationId xmlns:p14="http://schemas.microsoft.com/office/powerpoint/2010/main" val="201956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 b="1" dirty="0"/>
              <a:t>En résumé | L’ensemble de ma présentation du projet | Est constitué de 7 étape | Tout d’abord à l’étape 1 | L’</a:t>
            </a:r>
            <a:r>
              <a:rPr lang="fr-FR" sz="1100" b="1" dirty="0">
                <a:solidFill>
                  <a:schemeClr val="accent1"/>
                </a:solidFill>
                <a:latin typeface="Roboto"/>
                <a:ea typeface="Roboto"/>
                <a:sym typeface="Roboto"/>
              </a:rPr>
              <a:t>i</a:t>
            </a:r>
            <a:r>
              <a:rPr lang="fr-FR" sz="1100" b="1" dirty="0">
                <a:solidFill>
                  <a:schemeClr val="accent1"/>
                </a:solidFill>
                <a:latin typeface="Roboto"/>
                <a:ea typeface="Roboto"/>
                <a:cs typeface="Roboto"/>
                <a:sym typeface="Roboto"/>
              </a:rPr>
              <a:t>ntroduction | Correspondra | A l’état initial et l’objectif générale fixé par le client</a:t>
            </a:r>
            <a:r>
              <a:rPr lang="fr" sz="1100" b="1" dirty="0">
                <a:solidFill>
                  <a:schemeClr val="accent1"/>
                </a:solidFill>
                <a:latin typeface="Roboto"/>
                <a:ea typeface="Roboto"/>
                <a:cs typeface="Roboto"/>
                <a:sym typeface="Roboto"/>
              </a:rPr>
              <a:t> | Ensuite | A l’étape 2 | L’objectifs du projet et les gains attendus</a:t>
            </a:r>
            <a:r>
              <a:rPr lang="fr-FR" sz="1100" b="1" dirty="0">
                <a:solidFill>
                  <a:schemeClr val="accent1"/>
                </a:solidFill>
                <a:latin typeface="Roboto"/>
                <a:ea typeface="Roboto"/>
                <a:cs typeface="Roboto"/>
                <a:sym typeface="Roboto"/>
              </a:rPr>
              <a:t> | </a:t>
            </a:r>
            <a:r>
              <a:rPr lang="fr" sz="1100" b="1" dirty="0">
                <a:solidFill>
                  <a:schemeClr val="accent1"/>
                </a:solidFill>
                <a:latin typeface="Roboto"/>
                <a:ea typeface="Roboto"/>
                <a:cs typeface="Roboto"/>
                <a:sym typeface="Roboto"/>
              </a:rPr>
              <a:t>Ensuite | A l’étape 3 | Les ressources requises |  Correspondra |</a:t>
            </a:r>
            <a:r>
              <a:rPr lang="fr" b="1" dirty="0"/>
              <a:t> </a:t>
            </a:r>
            <a:r>
              <a:rPr lang="fr-FR" b="1" dirty="0"/>
              <a:t>A </a:t>
            </a:r>
            <a:r>
              <a:rPr lang="fr-FR" sz="1100" b="1" dirty="0">
                <a:solidFill>
                  <a:schemeClr val="accent1"/>
                </a:solidFill>
                <a:latin typeface="Roboto"/>
                <a:ea typeface="Roboto"/>
                <a:sym typeface="Roboto"/>
              </a:rPr>
              <a:t>l</a:t>
            </a:r>
            <a:r>
              <a:rPr lang="fr-FR" sz="1100" b="1" dirty="0">
                <a:solidFill>
                  <a:schemeClr val="accent1"/>
                </a:solidFill>
                <a:latin typeface="Roboto"/>
                <a:ea typeface="Roboto"/>
                <a:cs typeface="Roboto"/>
                <a:sym typeface="Roboto"/>
              </a:rPr>
              <a:t>’identification des ressources humaines, techniques et financières |</a:t>
            </a:r>
            <a:r>
              <a:rPr lang="fr-FR" b="1" dirty="0"/>
              <a:t> Ensuite | A l’étape 4 | La méthode agile | Correspondra | A u</a:t>
            </a:r>
            <a:r>
              <a:rPr lang="fr-FR" sz="1100" b="1" dirty="0">
                <a:solidFill>
                  <a:schemeClr val="accent1"/>
                </a:solidFill>
                <a:latin typeface="Roboto"/>
                <a:ea typeface="Roboto"/>
                <a:cs typeface="Roboto"/>
                <a:sym typeface="Roboto"/>
              </a:rPr>
              <a:t>ne présentation brève de cette outils | Ensuite | A l’étape 5 | Users stories et </a:t>
            </a:r>
            <a:r>
              <a:rPr lang="fr-FR" sz="1100" b="1" dirty="0" err="1">
                <a:solidFill>
                  <a:schemeClr val="accent1"/>
                </a:solidFill>
                <a:latin typeface="Roboto"/>
                <a:ea typeface="Roboto"/>
                <a:cs typeface="Roboto"/>
                <a:sym typeface="Roboto"/>
              </a:rPr>
              <a:t>Backlog</a:t>
            </a:r>
            <a:r>
              <a:rPr lang="fr-FR" sz="1100" b="1" dirty="0">
                <a:solidFill>
                  <a:schemeClr val="accent1"/>
                </a:solidFill>
                <a:latin typeface="Roboto"/>
                <a:ea typeface="Roboto"/>
                <a:cs typeface="Roboto"/>
                <a:sym typeface="Roboto"/>
              </a:rPr>
              <a:t> | Me permettra | De prioriser les différentes étapes de mon projet | Ensuite | A l’étape 6 | Risques identifiés et Plan d’action | Correspondra | A une analyse en utilisant l’outils AMDEC | Et pour finir | Les enjeux légaux et éthiques liées à mon projet</a:t>
            </a:r>
            <a:r>
              <a:rPr lang="fr" sz="1100" b="1" dirty="0">
                <a:solidFill>
                  <a:schemeClr val="accent1"/>
                </a:solidFill>
                <a:latin typeface="Roboto"/>
                <a:ea typeface="Roboto"/>
                <a:cs typeface="Roboto"/>
                <a:sym typeface="Roboto"/>
              </a:rPr>
              <a:t> |</a:t>
            </a:r>
            <a:endParaRPr b="1" dirty="0"/>
          </a:p>
        </p:txBody>
      </p:sp>
    </p:spTree>
    <p:extLst>
      <p:ext uri="{BB962C8B-B14F-4D97-AF65-F5344CB8AC3E}">
        <p14:creationId xmlns:p14="http://schemas.microsoft.com/office/powerpoint/2010/main" val="713423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 b="1" dirty="0"/>
              <a:t>En résumé | L’ensemble de ma présentation du projet | Est constitué de 7 étape | Tout d’abord à l’étape 1 | L’</a:t>
            </a:r>
            <a:r>
              <a:rPr lang="fr-FR" sz="1100" b="1" dirty="0">
                <a:solidFill>
                  <a:schemeClr val="accent1"/>
                </a:solidFill>
                <a:latin typeface="Roboto"/>
                <a:ea typeface="Roboto"/>
                <a:sym typeface="Roboto"/>
              </a:rPr>
              <a:t>i</a:t>
            </a:r>
            <a:r>
              <a:rPr lang="fr-FR" sz="1100" b="1" dirty="0">
                <a:solidFill>
                  <a:schemeClr val="accent1"/>
                </a:solidFill>
                <a:latin typeface="Roboto"/>
                <a:ea typeface="Roboto"/>
                <a:cs typeface="Roboto"/>
                <a:sym typeface="Roboto"/>
              </a:rPr>
              <a:t>ntroduction | Correspondra | A l’état initial et l’objectif générale fixé par le client</a:t>
            </a:r>
            <a:r>
              <a:rPr lang="fr" sz="1100" b="1" dirty="0">
                <a:solidFill>
                  <a:schemeClr val="accent1"/>
                </a:solidFill>
                <a:latin typeface="Roboto"/>
                <a:ea typeface="Roboto"/>
                <a:cs typeface="Roboto"/>
                <a:sym typeface="Roboto"/>
              </a:rPr>
              <a:t> | Ensuite | A l’étape 2 | L’objectifs du projet et les gains attendus</a:t>
            </a:r>
            <a:r>
              <a:rPr lang="fr-FR" sz="1100" b="1" dirty="0">
                <a:solidFill>
                  <a:schemeClr val="accent1"/>
                </a:solidFill>
                <a:latin typeface="Roboto"/>
                <a:ea typeface="Roboto"/>
                <a:cs typeface="Roboto"/>
                <a:sym typeface="Roboto"/>
              </a:rPr>
              <a:t> | </a:t>
            </a:r>
            <a:r>
              <a:rPr lang="fr" sz="1100" b="1" dirty="0">
                <a:solidFill>
                  <a:schemeClr val="accent1"/>
                </a:solidFill>
                <a:latin typeface="Roboto"/>
                <a:ea typeface="Roboto"/>
                <a:cs typeface="Roboto"/>
                <a:sym typeface="Roboto"/>
              </a:rPr>
              <a:t>Ensuite | A l’étape 3 | Les ressources requises |  Correspondra |</a:t>
            </a:r>
            <a:r>
              <a:rPr lang="fr" b="1" dirty="0"/>
              <a:t> </a:t>
            </a:r>
            <a:r>
              <a:rPr lang="fr-FR" b="1" dirty="0"/>
              <a:t>A </a:t>
            </a:r>
            <a:r>
              <a:rPr lang="fr-FR" sz="1100" b="1" dirty="0">
                <a:solidFill>
                  <a:schemeClr val="accent1"/>
                </a:solidFill>
                <a:latin typeface="Roboto"/>
                <a:ea typeface="Roboto"/>
                <a:sym typeface="Roboto"/>
              </a:rPr>
              <a:t>l</a:t>
            </a:r>
            <a:r>
              <a:rPr lang="fr-FR" sz="1100" b="1" dirty="0">
                <a:solidFill>
                  <a:schemeClr val="accent1"/>
                </a:solidFill>
                <a:latin typeface="Roboto"/>
                <a:ea typeface="Roboto"/>
                <a:cs typeface="Roboto"/>
                <a:sym typeface="Roboto"/>
              </a:rPr>
              <a:t>’identification des ressources humaines, techniques et financières |</a:t>
            </a:r>
            <a:r>
              <a:rPr lang="fr-FR" b="1" dirty="0"/>
              <a:t> Ensuite | A l’étape 4 | La méthode agile | Correspondra | A u</a:t>
            </a:r>
            <a:r>
              <a:rPr lang="fr-FR" sz="1100" b="1" dirty="0">
                <a:solidFill>
                  <a:schemeClr val="accent1"/>
                </a:solidFill>
                <a:latin typeface="Roboto"/>
                <a:ea typeface="Roboto"/>
                <a:cs typeface="Roboto"/>
                <a:sym typeface="Roboto"/>
              </a:rPr>
              <a:t>ne présentation brève de cette outils | Ensuite | A l’étape 5 | Users stories et </a:t>
            </a:r>
            <a:r>
              <a:rPr lang="fr-FR" sz="1100" b="1" dirty="0" err="1">
                <a:solidFill>
                  <a:schemeClr val="accent1"/>
                </a:solidFill>
                <a:latin typeface="Roboto"/>
                <a:ea typeface="Roboto"/>
                <a:cs typeface="Roboto"/>
                <a:sym typeface="Roboto"/>
              </a:rPr>
              <a:t>Backlog</a:t>
            </a:r>
            <a:r>
              <a:rPr lang="fr-FR" sz="1100" b="1" dirty="0">
                <a:solidFill>
                  <a:schemeClr val="accent1"/>
                </a:solidFill>
                <a:latin typeface="Roboto"/>
                <a:ea typeface="Roboto"/>
                <a:cs typeface="Roboto"/>
                <a:sym typeface="Roboto"/>
              </a:rPr>
              <a:t> | Me permettra | De prioriser les différentes étapes de mon projet | Ensuite | A l’étape 6 | Risques identifiés et Plan d’action | Correspondra | A une analyse en utilisant l’outils AMDEC | Et pour finir | Les enjeux légaux et éthiques liées à mon projet</a:t>
            </a:r>
            <a:r>
              <a:rPr lang="fr" sz="1100" b="1" dirty="0">
                <a:solidFill>
                  <a:schemeClr val="accent1"/>
                </a:solidFill>
                <a:latin typeface="Roboto"/>
                <a:ea typeface="Roboto"/>
                <a:cs typeface="Roboto"/>
                <a:sym typeface="Roboto"/>
              </a:rPr>
              <a:t> |</a:t>
            </a:r>
            <a:endParaRPr b="1" dirty="0"/>
          </a:p>
        </p:txBody>
      </p:sp>
    </p:spTree>
    <p:extLst>
      <p:ext uri="{BB962C8B-B14F-4D97-AF65-F5344CB8AC3E}">
        <p14:creationId xmlns:p14="http://schemas.microsoft.com/office/powerpoint/2010/main" val="355287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 b="1" dirty="0"/>
              <a:t>En résumé | L’ensemble de ma présentation du projet | Est constitué de 7 étape | Tout d’abord à l’étape 1 | L’</a:t>
            </a:r>
            <a:r>
              <a:rPr lang="fr-FR" sz="1100" b="1" dirty="0">
                <a:solidFill>
                  <a:schemeClr val="accent1"/>
                </a:solidFill>
                <a:latin typeface="Roboto"/>
                <a:ea typeface="Roboto"/>
                <a:sym typeface="Roboto"/>
              </a:rPr>
              <a:t>i</a:t>
            </a:r>
            <a:r>
              <a:rPr lang="fr-FR" sz="1100" b="1" dirty="0">
                <a:solidFill>
                  <a:schemeClr val="accent1"/>
                </a:solidFill>
                <a:latin typeface="Roboto"/>
                <a:ea typeface="Roboto"/>
                <a:cs typeface="Roboto"/>
                <a:sym typeface="Roboto"/>
              </a:rPr>
              <a:t>ntroduction | Correspondra | A l’état initial et l’objectif générale fixé par le client</a:t>
            </a:r>
            <a:r>
              <a:rPr lang="fr" sz="1100" b="1" dirty="0">
                <a:solidFill>
                  <a:schemeClr val="accent1"/>
                </a:solidFill>
                <a:latin typeface="Roboto"/>
                <a:ea typeface="Roboto"/>
                <a:cs typeface="Roboto"/>
                <a:sym typeface="Roboto"/>
              </a:rPr>
              <a:t> | Ensuite | A l’étape 2 | L’objectifs du projet et les gains attendus</a:t>
            </a:r>
            <a:r>
              <a:rPr lang="fr-FR" sz="1100" b="1" dirty="0">
                <a:solidFill>
                  <a:schemeClr val="accent1"/>
                </a:solidFill>
                <a:latin typeface="Roboto"/>
                <a:ea typeface="Roboto"/>
                <a:cs typeface="Roboto"/>
                <a:sym typeface="Roboto"/>
              </a:rPr>
              <a:t> | </a:t>
            </a:r>
            <a:r>
              <a:rPr lang="fr" sz="1100" b="1" dirty="0">
                <a:solidFill>
                  <a:schemeClr val="accent1"/>
                </a:solidFill>
                <a:latin typeface="Roboto"/>
                <a:ea typeface="Roboto"/>
                <a:cs typeface="Roboto"/>
                <a:sym typeface="Roboto"/>
              </a:rPr>
              <a:t>Ensuite | A l’étape 3 | Les ressources requises |  Correspondra |</a:t>
            </a:r>
            <a:r>
              <a:rPr lang="fr" b="1" dirty="0"/>
              <a:t> </a:t>
            </a:r>
            <a:r>
              <a:rPr lang="fr-FR" b="1" dirty="0"/>
              <a:t>A </a:t>
            </a:r>
            <a:r>
              <a:rPr lang="fr-FR" sz="1100" b="1" dirty="0">
                <a:solidFill>
                  <a:schemeClr val="accent1"/>
                </a:solidFill>
                <a:latin typeface="Roboto"/>
                <a:ea typeface="Roboto"/>
                <a:sym typeface="Roboto"/>
              </a:rPr>
              <a:t>l</a:t>
            </a:r>
            <a:r>
              <a:rPr lang="fr-FR" sz="1100" b="1" dirty="0">
                <a:solidFill>
                  <a:schemeClr val="accent1"/>
                </a:solidFill>
                <a:latin typeface="Roboto"/>
                <a:ea typeface="Roboto"/>
                <a:cs typeface="Roboto"/>
                <a:sym typeface="Roboto"/>
              </a:rPr>
              <a:t>’identification des ressources humaines, techniques et financières |</a:t>
            </a:r>
            <a:r>
              <a:rPr lang="fr-FR" b="1" dirty="0"/>
              <a:t> Ensuite | A l’étape 4 | La méthode agile | Correspondra | A u</a:t>
            </a:r>
            <a:r>
              <a:rPr lang="fr-FR" sz="1100" b="1" dirty="0">
                <a:solidFill>
                  <a:schemeClr val="accent1"/>
                </a:solidFill>
                <a:latin typeface="Roboto"/>
                <a:ea typeface="Roboto"/>
                <a:cs typeface="Roboto"/>
                <a:sym typeface="Roboto"/>
              </a:rPr>
              <a:t>ne présentation brève de cette outils | Ensuite | A l’étape 5 | Users stories et </a:t>
            </a:r>
            <a:r>
              <a:rPr lang="fr-FR" sz="1100" b="1" dirty="0" err="1">
                <a:solidFill>
                  <a:schemeClr val="accent1"/>
                </a:solidFill>
                <a:latin typeface="Roboto"/>
                <a:ea typeface="Roboto"/>
                <a:cs typeface="Roboto"/>
                <a:sym typeface="Roboto"/>
              </a:rPr>
              <a:t>Backlog</a:t>
            </a:r>
            <a:r>
              <a:rPr lang="fr-FR" sz="1100" b="1" dirty="0">
                <a:solidFill>
                  <a:schemeClr val="accent1"/>
                </a:solidFill>
                <a:latin typeface="Roboto"/>
                <a:ea typeface="Roboto"/>
                <a:cs typeface="Roboto"/>
                <a:sym typeface="Roboto"/>
              </a:rPr>
              <a:t> | Me permettra | De prioriser les différentes étapes de mon projet | Ensuite | A l’étape 6 | Risques identifiés et Plan d’action | Correspondra | A une analyse en utilisant l’outils AMDEC | Et pour finir | Les enjeux légaux et éthiques liées à mon projet</a:t>
            </a:r>
            <a:r>
              <a:rPr lang="fr" sz="1100" b="1" dirty="0">
                <a:solidFill>
                  <a:schemeClr val="accent1"/>
                </a:solidFill>
                <a:latin typeface="Roboto"/>
                <a:ea typeface="Roboto"/>
                <a:cs typeface="Roboto"/>
                <a:sym typeface="Roboto"/>
              </a:rPr>
              <a:t> |</a:t>
            </a:r>
            <a:endParaRPr b="1" dirty="0"/>
          </a:p>
        </p:txBody>
      </p:sp>
    </p:spTree>
    <p:extLst>
      <p:ext uri="{BB962C8B-B14F-4D97-AF65-F5344CB8AC3E}">
        <p14:creationId xmlns:p14="http://schemas.microsoft.com/office/powerpoint/2010/main" val="2625548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 b="1" dirty="0"/>
              <a:t>En résumé | L’ensemble de ma présentation du projet | Est constitué de 7 étape | Tout d’abord à l’étape 1 | L’</a:t>
            </a:r>
            <a:r>
              <a:rPr lang="fr-FR" sz="1100" b="1" dirty="0">
                <a:solidFill>
                  <a:schemeClr val="accent1"/>
                </a:solidFill>
                <a:latin typeface="Roboto"/>
                <a:ea typeface="Roboto"/>
                <a:sym typeface="Roboto"/>
              </a:rPr>
              <a:t>i</a:t>
            </a:r>
            <a:r>
              <a:rPr lang="fr-FR" sz="1100" b="1" dirty="0">
                <a:solidFill>
                  <a:schemeClr val="accent1"/>
                </a:solidFill>
                <a:latin typeface="Roboto"/>
                <a:ea typeface="Roboto"/>
                <a:cs typeface="Roboto"/>
                <a:sym typeface="Roboto"/>
              </a:rPr>
              <a:t>ntroduction | Correspondra | A l’état initial et l’objectif générale fixé par le client</a:t>
            </a:r>
            <a:r>
              <a:rPr lang="fr" sz="1100" b="1" dirty="0">
                <a:solidFill>
                  <a:schemeClr val="accent1"/>
                </a:solidFill>
                <a:latin typeface="Roboto"/>
                <a:ea typeface="Roboto"/>
                <a:cs typeface="Roboto"/>
                <a:sym typeface="Roboto"/>
              </a:rPr>
              <a:t> | Ensuite | A l’étape 2 | L’objectifs du projet et les gains attendus</a:t>
            </a:r>
            <a:r>
              <a:rPr lang="fr-FR" sz="1100" b="1" dirty="0">
                <a:solidFill>
                  <a:schemeClr val="accent1"/>
                </a:solidFill>
                <a:latin typeface="Roboto"/>
                <a:ea typeface="Roboto"/>
                <a:cs typeface="Roboto"/>
                <a:sym typeface="Roboto"/>
              </a:rPr>
              <a:t> | </a:t>
            </a:r>
            <a:r>
              <a:rPr lang="fr" sz="1100" b="1" dirty="0">
                <a:solidFill>
                  <a:schemeClr val="accent1"/>
                </a:solidFill>
                <a:latin typeface="Roboto"/>
                <a:ea typeface="Roboto"/>
                <a:cs typeface="Roboto"/>
                <a:sym typeface="Roboto"/>
              </a:rPr>
              <a:t>Ensuite | A l’étape 3 | Les ressources requises |  Correspondra |</a:t>
            </a:r>
            <a:r>
              <a:rPr lang="fr" b="1" dirty="0"/>
              <a:t> </a:t>
            </a:r>
            <a:r>
              <a:rPr lang="fr-FR" b="1" dirty="0"/>
              <a:t>A </a:t>
            </a:r>
            <a:r>
              <a:rPr lang="fr-FR" sz="1100" b="1" dirty="0">
                <a:solidFill>
                  <a:schemeClr val="accent1"/>
                </a:solidFill>
                <a:latin typeface="Roboto"/>
                <a:ea typeface="Roboto"/>
                <a:sym typeface="Roboto"/>
              </a:rPr>
              <a:t>l</a:t>
            </a:r>
            <a:r>
              <a:rPr lang="fr-FR" sz="1100" b="1" dirty="0">
                <a:solidFill>
                  <a:schemeClr val="accent1"/>
                </a:solidFill>
                <a:latin typeface="Roboto"/>
                <a:ea typeface="Roboto"/>
                <a:cs typeface="Roboto"/>
                <a:sym typeface="Roboto"/>
              </a:rPr>
              <a:t>’identification des ressources humaines, techniques et financières |</a:t>
            </a:r>
            <a:r>
              <a:rPr lang="fr-FR" b="1" dirty="0"/>
              <a:t> Ensuite | A l’étape 4 | La méthode agile | Correspondra | A u</a:t>
            </a:r>
            <a:r>
              <a:rPr lang="fr-FR" sz="1100" b="1" dirty="0">
                <a:solidFill>
                  <a:schemeClr val="accent1"/>
                </a:solidFill>
                <a:latin typeface="Roboto"/>
                <a:ea typeface="Roboto"/>
                <a:cs typeface="Roboto"/>
                <a:sym typeface="Roboto"/>
              </a:rPr>
              <a:t>ne présentation brève de cette outils | Ensuite | A l’étape 5 | Users stories et </a:t>
            </a:r>
            <a:r>
              <a:rPr lang="fr-FR" sz="1100" b="1" dirty="0" err="1">
                <a:solidFill>
                  <a:schemeClr val="accent1"/>
                </a:solidFill>
                <a:latin typeface="Roboto"/>
                <a:ea typeface="Roboto"/>
                <a:cs typeface="Roboto"/>
                <a:sym typeface="Roboto"/>
              </a:rPr>
              <a:t>Backlog</a:t>
            </a:r>
            <a:r>
              <a:rPr lang="fr-FR" sz="1100" b="1" dirty="0">
                <a:solidFill>
                  <a:schemeClr val="accent1"/>
                </a:solidFill>
                <a:latin typeface="Roboto"/>
                <a:ea typeface="Roboto"/>
                <a:cs typeface="Roboto"/>
                <a:sym typeface="Roboto"/>
              </a:rPr>
              <a:t> | Me permettra | De prioriser les différentes étapes de mon projet | Ensuite | A l’étape 6 | Risques identifiés et Plan d’action | Correspondra | A une analyse en utilisant l’outils AMDEC | Et pour finir | Les enjeux légaux et éthiques liées à mon projet</a:t>
            </a:r>
            <a:r>
              <a:rPr lang="fr" sz="1100" b="1" dirty="0">
                <a:solidFill>
                  <a:schemeClr val="accent1"/>
                </a:solidFill>
                <a:latin typeface="Roboto"/>
                <a:ea typeface="Roboto"/>
                <a:cs typeface="Roboto"/>
                <a:sym typeface="Roboto"/>
              </a:rPr>
              <a:t> |</a:t>
            </a:r>
            <a:endParaRPr b="1" dirty="0"/>
          </a:p>
        </p:txBody>
      </p:sp>
    </p:spTree>
    <p:extLst>
      <p:ext uri="{BB962C8B-B14F-4D97-AF65-F5344CB8AC3E}">
        <p14:creationId xmlns:p14="http://schemas.microsoft.com/office/powerpoint/2010/main" val="125640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7" r:id="rId7"/>
    <p:sldLayoutId id="2147483658" r:id="rId8"/>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77146" y="1262217"/>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chemeClr val="accent1"/>
                </a:solidFill>
              </a:rPr>
              <a:t>PROJET 10 : Développez un chatbot pour réserver des vacances</a:t>
            </a:r>
          </a:p>
        </p:txBody>
      </p:sp>
      <p:sp>
        <p:nvSpPr>
          <p:cNvPr id="68" name="Google Shape;68;p13"/>
          <p:cNvSpPr txBox="1">
            <a:spLocks noGrp="1"/>
          </p:cNvSpPr>
          <p:nvPr>
            <p:ph type="subTitle" idx="1"/>
          </p:nvPr>
        </p:nvSpPr>
        <p:spPr>
          <a:xfrm>
            <a:off x="0" y="3256801"/>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u="sng" dirty="0">
                <a:solidFill>
                  <a:schemeClr val="accent1"/>
                </a:solidFill>
              </a:rPr>
              <a:t>Outil de suivi et d’analyse de l’activité du chatbot en production à l’aide d’Azure application insight</a:t>
            </a:r>
          </a:p>
          <a:p>
            <a:pPr marL="0" lvl="0" indent="0" algn="l" rtl="0">
              <a:spcBef>
                <a:spcPts val="0"/>
              </a:spcBef>
              <a:spcAft>
                <a:spcPts val="0"/>
              </a:spcAft>
              <a:buNone/>
            </a:pPr>
            <a:r>
              <a:rPr lang="fr" sz="2800" dirty="0">
                <a:solidFill>
                  <a:schemeClr val="accent1"/>
                </a:solidFill>
              </a:rPr>
              <a:t>Jaoid KRAIRI </a:t>
            </a:r>
            <a:endParaRPr sz="2800" dirty="0">
              <a:solidFill>
                <a:schemeClr val="accent1"/>
              </a:solidFill>
            </a:endParaRPr>
          </a:p>
          <a:p>
            <a:pPr marL="0" lvl="0" indent="0" algn="l" rtl="0">
              <a:spcBef>
                <a:spcPts val="0"/>
              </a:spcBef>
              <a:spcAft>
                <a:spcPts val="0"/>
              </a:spcAft>
              <a:buNone/>
            </a:pPr>
            <a:r>
              <a:rPr lang="fr" sz="2800" dirty="0">
                <a:solidFill>
                  <a:schemeClr val="accent1"/>
                </a:solidFill>
              </a:rPr>
              <a:t>(Juin 2022)</a:t>
            </a:r>
            <a:endParaRPr sz="2800" dirty="0">
              <a:solidFill>
                <a:schemeClr val="accent1"/>
              </a:solidFill>
            </a:endParaRPr>
          </a:p>
        </p:txBody>
      </p:sp>
      <p:sp>
        <p:nvSpPr>
          <p:cNvPr id="2" name="Espace réservé du numéro de diapositive 1">
            <a:extLst>
              <a:ext uri="{FF2B5EF4-FFF2-40B4-BE49-F238E27FC236}">
                <a16:creationId xmlns:a16="http://schemas.microsoft.com/office/drawing/2014/main" id="{81FA3B1D-8FFB-4E8D-85EF-EC53B633CD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z="1600" b="1" smtClean="0">
                <a:solidFill>
                  <a:schemeClr val="accent1"/>
                </a:solidFill>
                <a:effectLst>
                  <a:outerShdw blurRad="38100" dist="38100" dir="2700000" algn="tl">
                    <a:srgbClr val="000000">
                      <a:alpha val="43137"/>
                    </a:srgbClr>
                  </a:outerShdw>
                </a:effectLst>
              </a:rPr>
              <a:t>1</a:t>
            </a:fld>
            <a:endParaRPr lang="fr-FR" sz="1600" b="1" dirty="0">
              <a:solidFill>
                <a:schemeClr val="accent1"/>
              </a:solidFill>
              <a:effectLst>
                <a:outerShdw blurRad="38100" dist="38100" dir="2700000" algn="tl">
                  <a:srgbClr val="000000">
                    <a:alpha val="43137"/>
                  </a:srgbClr>
                </a:outerShdw>
              </a:effectLst>
            </a:endParaRPr>
          </a:p>
        </p:txBody>
      </p:sp>
      <p:pic>
        <p:nvPicPr>
          <p:cNvPr id="5" name="Image 4">
            <a:extLst>
              <a:ext uri="{FF2B5EF4-FFF2-40B4-BE49-F238E27FC236}">
                <a16:creationId xmlns:a16="http://schemas.microsoft.com/office/drawing/2014/main" id="{ED2C30D0-3826-0C3E-0A85-6C272BB04075}"/>
              </a:ext>
            </a:extLst>
          </p:cNvPr>
          <p:cNvPicPr>
            <a:picLocks noChangeAspect="1"/>
          </p:cNvPicPr>
          <p:nvPr/>
        </p:nvPicPr>
        <p:blipFill>
          <a:blip r:embed="rId3"/>
          <a:stretch>
            <a:fillRect/>
          </a:stretch>
        </p:blipFill>
        <p:spPr>
          <a:xfrm>
            <a:off x="4987922" y="1520020"/>
            <a:ext cx="2508762" cy="15984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72"/>
        <p:cNvGrpSpPr/>
        <p:nvPr/>
      </p:nvGrpSpPr>
      <p:grpSpPr>
        <a:xfrm>
          <a:off x="0" y="0"/>
          <a:ext cx="0" cy="0"/>
          <a:chOff x="0" y="0"/>
          <a:chExt cx="0" cy="0"/>
        </a:xfrm>
      </p:grpSpPr>
      <p:graphicFrame>
        <p:nvGraphicFramePr>
          <p:cNvPr id="38" name="Diagramme 37">
            <a:extLst>
              <a:ext uri="{FF2B5EF4-FFF2-40B4-BE49-F238E27FC236}">
                <a16:creationId xmlns:a16="http://schemas.microsoft.com/office/drawing/2014/main" id="{39B3EC3A-162E-464B-8F17-8C6D1E80B62D}"/>
              </a:ext>
            </a:extLst>
          </p:cNvPr>
          <p:cNvGraphicFramePr/>
          <p:nvPr>
            <p:extLst>
              <p:ext uri="{D42A27DB-BD31-4B8C-83A1-F6EECF244321}">
                <p14:modId xmlns:p14="http://schemas.microsoft.com/office/powerpoint/2010/main" val="2422634508"/>
              </p:ext>
            </p:extLst>
          </p:nvPr>
        </p:nvGraphicFramePr>
        <p:xfrm>
          <a:off x="0" y="906682"/>
          <a:ext cx="9137025" cy="1598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Rectangle 38">
            <a:extLst>
              <a:ext uri="{FF2B5EF4-FFF2-40B4-BE49-F238E27FC236}">
                <a16:creationId xmlns:a16="http://schemas.microsoft.com/office/drawing/2014/main" id="{0E5C10B4-61F6-4C6F-8D56-42B0032DCC9D}"/>
              </a:ext>
            </a:extLst>
          </p:cNvPr>
          <p:cNvSpPr/>
          <p:nvPr/>
        </p:nvSpPr>
        <p:spPr>
          <a:xfrm>
            <a:off x="4151045" y="366207"/>
            <a:ext cx="834934" cy="504498"/>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3200" b="0" i="0" u="none" strike="noStrike" kern="0" cap="none" spc="0" normalizeH="0" baseline="0" noProof="0" dirty="0">
                <a:ln>
                  <a:noFill/>
                </a:ln>
                <a:solidFill>
                  <a:srgbClr val="FFFF00"/>
                </a:solidFill>
                <a:effectLst/>
                <a:uLnTx/>
                <a:uFillTx/>
                <a:latin typeface="Roboto" panose="02000000000000000000" pitchFamily="2" charset="0"/>
                <a:ea typeface="Roboto" panose="02000000000000000000" pitchFamily="2" charset="0"/>
                <a:sym typeface="Arial"/>
              </a:rPr>
              <a:t>2</a:t>
            </a:r>
          </a:p>
        </p:txBody>
      </p:sp>
      <p:sp>
        <p:nvSpPr>
          <p:cNvPr id="40" name="Rectangle 39">
            <a:extLst>
              <a:ext uri="{FF2B5EF4-FFF2-40B4-BE49-F238E27FC236}">
                <a16:creationId xmlns:a16="http://schemas.microsoft.com/office/drawing/2014/main" id="{176D5B88-635C-415D-91ED-25CADD62C315}"/>
              </a:ext>
            </a:extLst>
          </p:cNvPr>
          <p:cNvSpPr/>
          <p:nvPr/>
        </p:nvSpPr>
        <p:spPr>
          <a:xfrm>
            <a:off x="7167762" y="366207"/>
            <a:ext cx="834934" cy="504498"/>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3200" b="0" i="0" u="none" strike="noStrike" kern="0" cap="none" spc="0" normalizeH="0" baseline="0" noProof="0" dirty="0">
                <a:ln>
                  <a:noFill/>
                </a:ln>
                <a:solidFill>
                  <a:srgbClr val="FFFF00"/>
                </a:solidFill>
                <a:effectLst/>
                <a:uLnTx/>
                <a:uFillTx/>
                <a:latin typeface="Roboto" panose="02000000000000000000" pitchFamily="2" charset="0"/>
                <a:ea typeface="Roboto" panose="02000000000000000000" pitchFamily="2" charset="0"/>
                <a:sym typeface="Arial"/>
              </a:rPr>
              <a:t>3</a:t>
            </a:r>
          </a:p>
        </p:txBody>
      </p:sp>
      <p:sp>
        <p:nvSpPr>
          <p:cNvPr id="45" name="Rectangle 44">
            <a:extLst>
              <a:ext uri="{FF2B5EF4-FFF2-40B4-BE49-F238E27FC236}">
                <a16:creationId xmlns:a16="http://schemas.microsoft.com/office/drawing/2014/main" id="{C2159815-4BF8-414E-BA27-2CABCA7C36FE}"/>
              </a:ext>
            </a:extLst>
          </p:cNvPr>
          <p:cNvSpPr/>
          <p:nvPr/>
        </p:nvSpPr>
        <p:spPr>
          <a:xfrm>
            <a:off x="1134328" y="366207"/>
            <a:ext cx="834934" cy="504498"/>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3200" b="0" i="0" u="none" strike="noStrike" kern="0" cap="none" spc="0" normalizeH="0" baseline="0" noProof="0" dirty="0">
                <a:ln>
                  <a:noFill/>
                </a:ln>
                <a:solidFill>
                  <a:srgbClr val="FFFF00"/>
                </a:solidFill>
                <a:effectLst/>
                <a:uLnTx/>
                <a:uFillTx/>
                <a:latin typeface="Roboto" panose="02000000000000000000" pitchFamily="2" charset="0"/>
                <a:ea typeface="Roboto" panose="02000000000000000000" pitchFamily="2" charset="0"/>
                <a:sym typeface="Arial"/>
              </a:rPr>
              <a:t>1</a:t>
            </a:r>
          </a:p>
        </p:txBody>
      </p:sp>
      <p:sp>
        <p:nvSpPr>
          <p:cNvPr id="73" name="Google Shape;73;p14"/>
          <p:cNvSpPr txBox="1">
            <a:spLocks noGrp="1"/>
          </p:cNvSpPr>
          <p:nvPr>
            <p:ph type="title"/>
          </p:nvPr>
        </p:nvSpPr>
        <p:spPr>
          <a:xfrm>
            <a:off x="6975" y="0"/>
            <a:ext cx="9137025" cy="469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800" b="1" dirty="0">
                <a:solidFill>
                  <a:schemeClr val="accent1"/>
                </a:solidFill>
              </a:rPr>
              <a:t>RESUME SUIVI ET ANALYSE DE L’ACTIVITE CHATBOT </a:t>
            </a:r>
            <a:endParaRPr sz="1800" b="1" dirty="0">
              <a:solidFill>
                <a:schemeClr val="accent1"/>
              </a:solidFill>
            </a:endParaRPr>
          </a:p>
        </p:txBody>
      </p:sp>
      <p:sp>
        <p:nvSpPr>
          <p:cNvPr id="2" name="Espace réservé du numéro de diapositive 1">
            <a:extLst>
              <a:ext uri="{FF2B5EF4-FFF2-40B4-BE49-F238E27FC236}">
                <a16:creationId xmlns:a16="http://schemas.microsoft.com/office/drawing/2014/main" id="{869641ED-EC8B-463D-ADD5-E8F3DE3D4D6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600" b="1" i="0" u="none" strike="noStrike" kern="0" cap="none" spc="0" normalizeH="0" baseline="0" noProof="0" smtClean="0">
                <a:ln>
                  <a:noFill/>
                </a:ln>
                <a:solidFill>
                  <a:srgbClr val="0277BD"/>
                </a:solidFill>
                <a:effectLst>
                  <a:outerShdw blurRad="38100" dist="38100" dir="2700000" algn="tl">
                    <a:srgbClr val="000000">
                      <a:alpha val="43137"/>
                    </a:srgbClr>
                  </a:outerShdw>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fr-FR" sz="1600" b="1" i="0" u="none" strike="noStrike" kern="0" cap="none" spc="0" normalizeH="0" baseline="0" noProof="0" dirty="0">
              <a:ln>
                <a:noFill/>
              </a:ln>
              <a:solidFill>
                <a:srgbClr val="0277BD"/>
              </a:solidFill>
              <a:effectLst>
                <a:outerShdw blurRad="38100" dist="38100" dir="2700000" algn="tl">
                  <a:srgbClr val="000000">
                    <a:alpha val="43137"/>
                  </a:srgbClr>
                </a:outerShdw>
              </a:effectLst>
              <a:uLnTx/>
              <a:uFillTx/>
              <a:latin typeface="Roboto"/>
              <a:ea typeface="Roboto"/>
              <a:sym typeface="Roboto"/>
            </a:endParaRPr>
          </a:p>
        </p:txBody>
      </p:sp>
      <p:sp>
        <p:nvSpPr>
          <p:cNvPr id="12" name="Rectangle 11">
            <a:extLst>
              <a:ext uri="{FF2B5EF4-FFF2-40B4-BE49-F238E27FC236}">
                <a16:creationId xmlns:a16="http://schemas.microsoft.com/office/drawing/2014/main" id="{54EA1F1F-7373-8753-3D2F-33BF29D55583}"/>
              </a:ext>
            </a:extLst>
          </p:cNvPr>
          <p:cNvSpPr/>
          <p:nvPr/>
        </p:nvSpPr>
        <p:spPr>
          <a:xfrm>
            <a:off x="71759" y="2638364"/>
            <a:ext cx="834934" cy="504498"/>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3200" b="0" i="0" u="none" strike="noStrike" kern="0" cap="none" spc="0" normalizeH="0" baseline="0" noProof="0" dirty="0">
                <a:ln>
                  <a:noFill/>
                </a:ln>
                <a:solidFill>
                  <a:srgbClr val="FFFF00"/>
                </a:solidFill>
                <a:effectLst/>
                <a:uLnTx/>
                <a:uFillTx/>
                <a:latin typeface="Roboto" panose="02000000000000000000" pitchFamily="2" charset="0"/>
                <a:ea typeface="Roboto" panose="02000000000000000000" pitchFamily="2" charset="0"/>
                <a:sym typeface="Arial"/>
              </a:rPr>
              <a:t>1</a:t>
            </a:r>
          </a:p>
        </p:txBody>
      </p:sp>
      <p:sp>
        <p:nvSpPr>
          <p:cNvPr id="13" name="Rectangle 12">
            <a:extLst>
              <a:ext uri="{FF2B5EF4-FFF2-40B4-BE49-F238E27FC236}">
                <a16:creationId xmlns:a16="http://schemas.microsoft.com/office/drawing/2014/main" id="{05E49D86-EF36-E545-8E89-463501B1A80D}"/>
              </a:ext>
            </a:extLst>
          </p:cNvPr>
          <p:cNvSpPr/>
          <p:nvPr/>
        </p:nvSpPr>
        <p:spPr>
          <a:xfrm>
            <a:off x="71759" y="3513144"/>
            <a:ext cx="834934" cy="504498"/>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3200" b="0" i="0" u="none" strike="noStrike" kern="0" cap="none" spc="0" normalizeH="0" baseline="0" noProof="0" dirty="0">
                <a:ln>
                  <a:noFill/>
                </a:ln>
                <a:solidFill>
                  <a:srgbClr val="FFFF00"/>
                </a:solidFill>
                <a:effectLst/>
                <a:uLnTx/>
                <a:uFillTx/>
                <a:latin typeface="Roboto" panose="02000000000000000000" pitchFamily="2" charset="0"/>
                <a:ea typeface="Roboto" panose="02000000000000000000" pitchFamily="2" charset="0"/>
                <a:sym typeface="Arial"/>
              </a:rPr>
              <a:t>2</a:t>
            </a:r>
          </a:p>
        </p:txBody>
      </p:sp>
      <p:sp>
        <p:nvSpPr>
          <p:cNvPr id="14" name="Rectangle 13">
            <a:extLst>
              <a:ext uri="{FF2B5EF4-FFF2-40B4-BE49-F238E27FC236}">
                <a16:creationId xmlns:a16="http://schemas.microsoft.com/office/drawing/2014/main" id="{1BA17E89-B30B-C45A-50D9-50F771595E9F}"/>
              </a:ext>
            </a:extLst>
          </p:cNvPr>
          <p:cNvSpPr/>
          <p:nvPr/>
        </p:nvSpPr>
        <p:spPr>
          <a:xfrm>
            <a:off x="71759" y="4387925"/>
            <a:ext cx="834934" cy="504498"/>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3200" b="0" i="0" u="none" strike="noStrike" kern="0" cap="none" spc="0" normalizeH="0" baseline="0" noProof="0" dirty="0">
                <a:ln>
                  <a:noFill/>
                </a:ln>
                <a:solidFill>
                  <a:srgbClr val="FFFF00"/>
                </a:solidFill>
                <a:effectLst/>
                <a:uLnTx/>
                <a:uFillTx/>
                <a:latin typeface="Roboto" panose="02000000000000000000" pitchFamily="2" charset="0"/>
                <a:ea typeface="Roboto" panose="02000000000000000000" pitchFamily="2" charset="0"/>
                <a:sym typeface="Arial"/>
              </a:rPr>
              <a:t>3</a:t>
            </a:r>
          </a:p>
        </p:txBody>
      </p:sp>
      <p:sp>
        <p:nvSpPr>
          <p:cNvPr id="16" name="ZoneTexte 15">
            <a:extLst>
              <a:ext uri="{FF2B5EF4-FFF2-40B4-BE49-F238E27FC236}">
                <a16:creationId xmlns:a16="http://schemas.microsoft.com/office/drawing/2014/main" id="{F05F4B34-0F3B-72BA-34B0-39FF11B0CB55}"/>
              </a:ext>
            </a:extLst>
          </p:cNvPr>
          <p:cNvSpPr txBox="1"/>
          <p:nvPr/>
        </p:nvSpPr>
        <p:spPr>
          <a:xfrm>
            <a:off x="856813" y="2603802"/>
            <a:ext cx="8215428" cy="584775"/>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fr-FR" sz="1600" b="1" dirty="0">
                <a:solidFill>
                  <a:srgbClr val="00B050"/>
                </a:solidFill>
                <a:latin typeface="Roboto" panose="02000000000000000000" pitchFamily="2" charset="0"/>
                <a:ea typeface="Roboto" panose="02000000000000000000" pitchFamily="2" charset="0"/>
              </a:rPr>
              <a:t>L’</a:t>
            </a: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étape 1 me permettra d’effectuer une brève présentation du projet mais aussi ses attentes.</a:t>
            </a:r>
          </a:p>
        </p:txBody>
      </p:sp>
      <p:sp>
        <p:nvSpPr>
          <p:cNvPr id="17" name="ZoneTexte 16">
            <a:extLst>
              <a:ext uri="{FF2B5EF4-FFF2-40B4-BE49-F238E27FC236}">
                <a16:creationId xmlns:a16="http://schemas.microsoft.com/office/drawing/2014/main" id="{49A18510-8500-EC43-258C-9A42C641EB6E}"/>
              </a:ext>
            </a:extLst>
          </p:cNvPr>
          <p:cNvSpPr txBox="1"/>
          <p:nvPr/>
        </p:nvSpPr>
        <p:spPr>
          <a:xfrm>
            <a:off x="856813" y="3466984"/>
            <a:ext cx="8215428" cy="338554"/>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fr-FR" sz="1600" b="1" dirty="0">
                <a:solidFill>
                  <a:srgbClr val="00B050"/>
                </a:solidFill>
                <a:latin typeface="Roboto" panose="02000000000000000000" pitchFamily="2" charset="0"/>
                <a:ea typeface="Roboto" panose="02000000000000000000" pitchFamily="2" charset="0"/>
              </a:rPr>
              <a:t>L’</a:t>
            </a: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étape 2 me permettra de vous présenter les différentes alertes mise en place .</a:t>
            </a:r>
          </a:p>
        </p:txBody>
      </p:sp>
      <p:sp>
        <p:nvSpPr>
          <p:cNvPr id="18" name="ZoneTexte 17">
            <a:extLst>
              <a:ext uri="{FF2B5EF4-FFF2-40B4-BE49-F238E27FC236}">
                <a16:creationId xmlns:a16="http://schemas.microsoft.com/office/drawing/2014/main" id="{0C1D7CA2-18EA-377C-F735-D0A2266FDEC1}"/>
              </a:ext>
            </a:extLst>
          </p:cNvPr>
          <p:cNvSpPr txBox="1"/>
          <p:nvPr/>
        </p:nvSpPr>
        <p:spPr>
          <a:xfrm>
            <a:off x="856813" y="4330166"/>
            <a:ext cx="8215428" cy="584775"/>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fr-FR" sz="1600" b="1" dirty="0">
                <a:solidFill>
                  <a:srgbClr val="00B050"/>
                </a:solidFill>
                <a:latin typeface="Roboto" panose="02000000000000000000" pitchFamily="2" charset="0"/>
                <a:ea typeface="Roboto" panose="02000000000000000000" pitchFamily="2" charset="0"/>
              </a:rPr>
              <a:t>L’</a:t>
            </a: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étape 3 me permettra de vous présenter les indicateurs de fonctionnement du </a:t>
            </a:r>
            <a:r>
              <a:rPr kumimoji="0" lang="fr-FR" sz="1600" b="1" i="0" u="none" strike="noStrike" kern="0" cap="none" spc="0" normalizeH="0" baseline="0" noProof="0" dirty="0" err="1">
                <a:ln>
                  <a:noFill/>
                </a:ln>
                <a:solidFill>
                  <a:srgbClr val="00B050"/>
                </a:solidFill>
                <a:effectLst/>
                <a:uLnTx/>
                <a:uFillTx/>
                <a:latin typeface="Roboto" panose="02000000000000000000" pitchFamily="2" charset="0"/>
                <a:ea typeface="Roboto" panose="02000000000000000000" pitchFamily="2" charset="0"/>
                <a:cs typeface="Arial"/>
                <a:sym typeface="Arial"/>
              </a:rPr>
              <a:t>chatbot</a:t>
            </a: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a:t>
            </a:r>
          </a:p>
        </p:txBody>
      </p:sp>
    </p:spTree>
    <p:extLst>
      <p:ext uri="{BB962C8B-B14F-4D97-AF65-F5344CB8AC3E}">
        <p14:creationId xmlns:p14="http://schemas.microsoft.com/office/powerpoint/2010/main" val="255727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6975" y="0"/>
            <a:ext cx="9137025" cy="469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800" b="1" dirty="0">
                <a:solidFill>
                  <a:schemeClr val="accent1"/>
                </a:solidFill>
              </a:rPr>
              <a:t>1- PRESENTATION</a:t>
            </a:r>
            <a:endParaRPr sz="1800" b="1" dirty="0">
              <a:solidFill>
                <a:schemeClr val="accent1"/>
              </a:solidFill>
            </a:endParaRPr>
          </a:p>
        </p:txBody>
      </p:sp>
      <p:sp>
        <p:nvSpPr>
          <p:cNvPr id="2" name="Espace réservé du numéro de diapositive 1">
            <a:extLst>
              <a:ext uri="{FF2B5EF4-FFF2-40B4-BE49-F238E27FC236}">
                <a16:creationId xmlns:a16="http://schemas.microsoft.com/office/drawing/2014/main" id="{869641ED-EC8B-463D-ADD5-E8F3DE3D4D6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600" b="1" i="0" u="none" strike="noStrike" kern="0" cap="none" spc="0" normalizeH="0" baseline="0" noProof="0" smtClean="0">
                <a:ln>
                  <a:noFill/>
                </a:ln>
                <a:solidFill>
                  <a:srgbClr val="0277BD"/>
                </a:solidFill>
                <a:effectLst>
                  <a:outerShdw blurRad="38100" dist="38100" dir="2700000" algn="tl">
                    <a:srgbClr val="000000">
                      <a:alpha val="43137"/>
                    </a:srgbClr>
                  </a:outerShdw>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fr-FR" sz="1600" b="1" i="0" u="none" strike="noStrike" kern="0" cap="none" spc="0" normalizeH="0" baseline="0" noProof="0" dirty="0">
              <a:ln>
                <a:noFill/>
              </a:ln>
              <a:solidFill>
                <a:srgbClr val="0277BD"/>
              </a:solidFill>
              <a:effectLst>
                <a:outerShdw blurRad="38100" dist="38100" dir="2700000" algn="tl">
                  <a:srgbClr val="000000">
                    <a:alpha val="43137"/>
                  </a:srgbClr>
                </a:outerShdw>
              </a:effectLst>
              <a:uLnTx/>
              <a:uFillTx/>
              <a:latin typeface="Roboto"/>
              <a:ea typeface="Roboto"/>
              <a:sym typeface="Roboto"/>
            </a:endParaRPr>
          </a:p>
        </p:txBody>
      </p:sp>
      <p:sp>
        <p:nvSpPr>
          <p:cNvPr id="12" name="ZoneTexte 11">
            <a:extLst>
              <a:ext uri="{FF2B5EF4-FFF2-40B4-BE49-F238E27FC236}">
                <a16:creationId xmlns:a16="http://schemas.microsoft.com/office/drawing/2014/main" id="{3B65202C-AA2E-0843-FBA9-064A0152A7CC}"/>
              </a:ext>
            </a:extLst>
          </p:cNvPr>
          <p:cNvSpPr txBox="1"/>
          <p:nvPr/>
        </p:nvSpPr>
        <p:spPr>
          <a:xfrm>
            <a:off x="0" y="812828"/>
            <a:ext cx="9130050" cy="3539430"/>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
                <a:srgbClr val="000000"/>
              </a:buClr>
              <a:buSzTx/>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Le développement d’un chatbot par l’entreprise « Fly Me » est un projet pour aider les utilisateurs à choisir un voyage.</a:t>
            </a:r>
          </a:p>
          <a:p>
            <a:pPr marR="0" lvl="0" algn="just" defTabSz="914400" rtl="0" eaLnBrk="1" fontAlgn="auto" latinLnBrk="0" hangingPunct="1">
              <a:lnSpc>
                <a:spcPct val="100000"/>
              </a:lnSpc>
              <a:spcBef>
                <a:spcPts val="0"/>
              </a:spcBef>
              <a:spcAft>
                <a:spcPts val="0"/>
              </a:spcAft>
              <a:buClr>
                <a:srgbClr val="000000"/>
              </a:buClr>
              <a:buSzTx/>
              <a:tabLst/>
              <a:defRPr/>
            </a:pPr>
            <a:r>
              <a:rPr lang="fr-FR" sz="1600" b="1" dirty="0">
                <a:solidFill>
                  <a:srgbClr val="00B050"/>
                </a:solidFill>
                <a:latin typeface="Roboto" panose="02000000000000000000" pitchFamily="2" charset="0"/>
                <a:ea typeface="Roboto" panose="02000000000000000000" pitchFamily="2" charset="0"/>
              </a:rPr>
              <a:t>Dans une première phase nous allons construire un MVP qui aidera les employés de « Fly Me » à réserver facilement un billet d’avion pour leurs vacances.</a:t>
            </a:r>
          </a:p>
          <a:p>
            <a:pPr marR="0" lvl="0" algn="just" defTabSz="914400" rtl="0" eaLnBrk="1" fontAlgn="auto" latinLnBrk="0" hangingPunct="1">
              <a:lnSpc>
                <a:spcPct val="100000"/>
              </a:lnSpc>
              <a:spcBef>
                <a:spcPts val="0"/>
              </a:spcBef>
              <a:spcAft>
                <a:spcPts val="0"/>
              </a:spcAft>
              <a:buClr>
                <a:srgbClr val="000000"/>
              </a:buClr>
              <a:buSzTx/>
              <a:tabLst/>
              <a:defRPr/>
            </a:pPr>
            <a:r>
              <a:rPr lang="fr-FR" sz="1600" b="1" dirty="0">
                <a:solidFill>
                  <a:srgbClr val="00B050"/>
                </a:solidFill>
                <a:latin typeface="Roboto" panose="02000000000000000000" pitchFamily="2" charset="0"/>
                <a:ea typeface="Roboto" panose="02000000000000000000" pitchFamily="2" charset="0"/>
              </a:rPr>
              <a:t>Afin de prévenir les mauvaises réponses du chatbot ou l’indisponibilité du système nous allons mettre en place un système de suivi d’activité et de suivi d’erreurs qui ont été rencontrées.</a:t>
            </a:r>
          </a:p>
          <a:p>
            <a:pPr marR="0" lvl="0" algn="just" defTabSz="914400" rtl="0" eaLnBrk="1" fontAlgn="auto" latinLnBrk="0" hangingPunct="1">
              <a:lnSpc>
                <a:spcPct val="100000"/>
              </a:lnSpc>
              <a:spcBef>
                <a:spcPts val="0"/>
              </a:spcBef>
              <a:spcAft>
                <a:spcPts val="0"/>
              </a:spcAft>
              <a:buClr>
                <a:srgbClr val="000000"/>
              </a:buClr>
              <a:buSzTx/>
              <a:tabLst/>
              <a:defRPr/>
            </a:pPr>
            <a:endParaRPr lang="fr-FR" sz="1600" b="1" dirty="0">
              <a:solidFill>
                <a:srgbClr val="00B050"/>
              </a:solidFill>
              <a:latin typeface="Roboto" panose="02000000000000000000" pitchFamily="2" charset="0"/>
              <a:ea typeface="Roboto" panose="02000000000000000000" pitchFamily="2" charset="0"/>
            </a:endParaRPr>
          </a:p>
          <a:p>
            <a:pPr marR="0" lvl="0" algn="just" defTabSz="914400" rtl="0" eaLnBrk="1" fontAlgn="auto" latinLnBrk="0" hangingPunct="1">
              <a:lnSpc>
                <a:spcPct val="100000"/>
              </a:lnSpc>
              <a:spcBef>
                <a:spcPts val="0"/>
              </a:spcBef>
              <a:spcAft>
                <a:spcPts val="0"/>
              </a:spcAft>
              <a:buClr>
                <a:srgbClr val="000000"/>
              </a:buClr>
              <a:buSzTx/>
              <a:tabLst/>
              <a:defRPr/>
            </a:pPr>
            <a:r>
              <a:rPr lang="fr-FR" sz="1600" b="1" dirty="0">
                <a:solidFill>
                  <a:srgbClr val="00B050"/>
                </a:solidFill>
                <a:latin typeface="Roboto" panose="02000000000000000000" pitchFamily="2" charset="0"/>
                <a:ea typeface="Roboto" panose="02000000000000000000" pitchFamily="2" charset="0"/>
              </a:rPr>
              <a:t>Il y a deux champs d’action :</a:t>
            </a:r>
          </a:p>
          <a:p>
            <a:pPr marR="0" lvl="0" algn="just" defTabSz="914400" rtl="0" eaLnBrk="1" fontAlgn="auto" latinLnBrk="0" hangingPunct="1">
              <a:lnSpc>
                <a:spcPct val="100000"/>
              </a:lnSpc>
              <a:spcBef>
                <a:spcPts val="0"/>
              </a:spcBef>
              <a:spcAft>
                <a:spcPts val="0"/>
              </a:spcAft>
              <a:buClr>
                <a:srgbClr val="000000"/>
              </a:buClr>
              <a:buSzTx/>
              <a:tabLst/>
              <a:defRPr/>
            </a:pPr>
            <a:endParaRPr lang="fr-FR" sz="1600" b="1" dirty="0">
              <a:solidFill>
                <a:srgbClr val="00B050"/>
              </a:solidFill>
              <a:latin typeface="Roboto" panose="02000000000000000000" pitchFamily="2" charset="0"/>
              <a:ea typeface="Roboto" panose="02000000000000000000" pitchFamily="2" charset="0"/>
            </a:endParaRP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fr-FR" sz="1600" b="1" dirty="0">
                <a:solidFill>
                  <a:srgbClr val="00B050"/>
                </a:solidFill>
                <a:latin typeface="Roboto" panose="02000000000000000000" pitchFamily="2" charset="0"/>
                <a:ea typeface="Roboto" panose="02000000000000000000" pitchFamily="2" charset="0"/>
              </a:rPr>
              <a:t>L’infrastructure du chatbot</a:t>
            </a: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r>
              <a:rPr lang="fr-FR" sz="1600" b="1" dirty="0">
                <a:solidFill>
                  <a:srgbClr val="00B050"/>
                </a:solidFill>
                <a:latin typeface="Roboto" panose="02000000000000000000" pitchFamily="2" charset="0"/>
                <a:ea typeface="Roboto" panose="02000000000000000000" pitchFamily="2" charset="0"/>
              </a:rPr>
              <a:t>Le fonctionnement du chatbot en lui-même</a:t>
            </a: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endParaRPr lang="fr-FR" sz="1600" b="1" dirty="0">
              <a:solidFill>
                <a:srgbClr val="00B050"/>
              </a:solidFill>
              <a:latin typeface="Roboto" panose="02000000000000000000" pitchFamily="2" charset="0"/>
              <a:ea typeface="Roboto" panose="02000000000000000000" pitchFamily="2" charset="0"/>
            </a:endParaRPr>
          </a:p>
          <a:p>
            <a:pPr marR="0" lvl="0" algn="just" defTabSz="914400" rtl="0" eaLnBrk="1" fontAlgn="auto" latinLnBrk="0" hangingPunct="1">
              <a:lnSpc>
                <a:spcPct val="100000"/>
              </a:lnSpc>
              <a:spcBef>
                <a:spcPts val="0"/>
              </a:spcBef>
              <a:spcAft>
                <a:spcPts val="0"/>
              </a:spcAft>
              <a:buClr>
                <a:srgbClr val="000000"/>
              </a:buClr>
              <a:buSzTx/>
              <a:tabLst/>
              <a:defRPr/>
            </a:pPr>
            <a:r>
              <a:rPr lang="fr-FR" sz="1600" b="1" dirty="0">
                <a:solidFill>
                  <a:srgbClr val="00B050"/>
                </a:solidFill>
                <a:latin typeface="Roboto" panose="02000000000000000000" pitchFamily="2" charset="0"/>
                <a:ea typeface="Roboto" panose="02000000000000000000" pitchFamily="2" charset="0"/>
              </a:rPr>
              <a:t>L’idée est de créer des alertes afin que les personnes en charge du système puissent intervenir rapidement. </a:t>
            </a: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 </a:t>
            </a:r>
          </a:p>
        </p:txBody>
      </p:sp>
    </p:spTree>
    <p:extLst>
      <p:ext uri="{BB962C8B-B14F-4D97-AF65-F5344CB8AC3E}">
        <p14:creationId xmlns:p14="http://schemas.microsoft.com/office/powerpoint/2010/main" val="129565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6975" y="0"/>
            <a:ext cx="9137025" cy="469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800" b="1" dirty="0">
                <a:solidFill>
                  <a:schemeClr val="accent1"/>
                </a:solidFill>
              </a:rPr>
              <a:t>2- SUIVI DE L’ACTIVITE DU SYSTEME</a:t>
            </a:r>
            <a:endParaRPr sz="1800" b="1" dirty="0">
              <a:solidFill>
                <a:schemeClr val="accent1"/>
              </a:solidFill>
            </a:endParaRPr>
          </a:p>
        </p:txBody>
      </p:sp>
      <p:sp>
        <p:nvSpPr>
          <p:cNvPr id="2" name="Espace réservé du numéro de diapositive 1">
            <a:extLst>
              <a:ext uri="{FF2B5EF4-FFF2-40B4-BE49-F238E27FC236}">
                <a16:creationId xmlns:a16="http://schemas.microsoft.com/office/drawing/2014/main" id="{869641ED-EC8B-463D-ADD5-E8F3DE3D4D6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600" b="1" i="0" u="none" strike="noStrike" kern="0" cap="none" spc="0" normalizeH="0" baseline="0" noProof="0" smtClean="0">
                <a:ln>
                  <a:noFill/>
                </a:ln>
                <a:solidFill>
                  <a:srgbClr val="0277BD"/>
                </a:solidFill>
                <a:effectLst>
                  <a:outerShdw blurRad="38100" dist="38100" dir="2700000" algn="tl">
                    <a:srgbClr val="000000">
                      <a:alpha val="43137"/>
                    </a:srgbClr>
                  </a:outerShdw>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fr-FR" sz="1600" b="1" i="0" u="none" strike="noStrike" kern="0" cap="none" spc="0" normalizeH="0" baseline="0" noProof="0" dirty="0">
              <a:ln>
                <a:noFill/>
              </a:ln>
              <a:solidFill>
                <a:srgbClr val="0277BD"/>
              </a:solidFill>
              <a:effectLst>
                <a:outerShdw blurRad="38100" dist="38100" dir="2700000" algn="tl">
                  <a:srgbClr val="000000">
                    <a:alpha val="43137"/>
                  </a:srgbClr>
                </a:outerShdw>
              </a:effectLst>
              <a:uLnTx/>
              <a:uFillTx/>
              <a:latin typeface="Roboto"/>
              <a:ea typeface="Roboto"/>
              <a:sym typeface="Roboto"/>
            </a:endParaRPr>
          </a:p>
        </p:txBody>
      </p:sp>
      <p:sp>
        <p:nvSpPr>
          <p:cNvPr id="12" name="ZoneTexte 11">
            <a:extLst>
              <a:ext uri="{FF2B5EF4-FFF2-40B4-BE49-F238E27FC236}">
                <a16:creationId xmlns:a16="http://schemas.microsoft.com/office/drawing/2014/main" id="{3B65202C-AA2E-0843-FBA9-064A0152A7CC}"/>
              </a:ext>
            </a:extLst>
          </p:cNvPr>
          <p:cNvSpPr txBox="1"/>
          <p:nvPr/>
        </p:nvSpPr>
        <p:spPr>
          <a:xfrm>
            <a:off x="0" y="812828"/>
            <a:ext cx="9130050"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Pour vérifier que le système fonctionne sans anomalies, j’ai créé </a:t>
            </a:r>
            <a:r>
              <a:rPr lang="fr-FR" sz="1600" b="1" dirty="0">
                <a:solidFill>
                  <a:srgbClr val="00B050"/>
                </a:solidFill>
                <a:latin typeface="Roboto" panose="02000000000000000000" pitchFamily="2" charset="0"/>
                <a:ea typeface="Roboto" panose="02000000000000000000" pitchFamily="2" charset="0"/>
              </a:rPr>
              <a:t>une </a:t>
            </a: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alerte :</a:t>
            </a:r>
          </a:p>
        </p:txBody>
      </p:sp>
      <p:pic>
        <p:nvPicPr>
          <p:cNvPr id="7" name="Image 6">
            <a:extLst>
              <a:ext uri="{FF2B5EF4-FFF2-40B4-BE49-F238E27FC236}">
                <a16:creationId xmlns:a16="http://schemas.microsoft.com/office/drawing/2014/main" id="{C3E37B89-BAD0-E9DA-E4DC-436A5981B8EB}"/>
              </a:ext>
            </a:extLst>
          </p:cNvPr>
          <p:cNvPicPr>
            <a:picLocks noChangeAspect="1"/>
          </p:cNvPicPr>
          <p:nvPr/>
        </p:nvPicPr>
        <p:blipFill>
          <a:blip r:embed="rId3"/>
          <a:stretch>
            <a:fillRect/>
          </a:stretch>
        </p:blipFill>
        <p:spPr>
          <a:xfrm>
            <a:off x="0" y="1795646"/>
            <a:ext cx="9144000" cy="1552207"/>
          </a:xfrm>
          <a:prstGeom prst="rect">
            <a:avLst/>
          </a:prstGeom>
        </p:spPr>
      </p:pic>
    </p:spTree>
    <p:extLst>
      <p:ext uri="{BB962C8B-B14F-4D97-AF65-F5344CB8AC3E}">
        <p14:creationId xmlns:p14="http://schemas.microsoft.com/office/powerpoint/2010/main" val="290760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6975" y="0"/>
            <a:ext cx="9137025" cy="469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800" b="1" dirty="0">
                <a:solidFill>
                  <a:schemeClr val="accent1"/>
                </a:solidFill>
              </a:rPr>
              <a:t>3- SUIVI DU FONCTIONNEMENT DU CHATBOT</a:t>
            </a:r>
            <a:endParaRPr sz="1800" b="1" dirty="0">
              <a:solidFill>
                <a:schemeClr val="accent1"/>
              </a:solidFill>
            </a:endParaRPr>
          </a:p>
        </p:txBody>
      </p:sp>
      <p:sp>
        <p:nvSpPr>
          <p:cNvPr id="2" name="Espace réservé du numéro de diapositive 1">
            <a:extLst>
              <a:ext uri="{FF2B5EF4-FFF2-40B4-BE49-F238E27FC236}">
                <a16:creationId xmlns:a16="http://schemas.microsoft.com/office/drawing/2014/main" id="{869641ED-EC8B-463D-ADD5-E8F3DE3D4D6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600" b="1" i="0" u="none" strike="noStrike" kern="0" cap="none" spc="0" normalizeH="0" baseline="0" noProof="0" smtClean="0">
                <a:ln>
                  <a:noFill/>
                </a:ln>
                <a:solidFill>
                  <a:srgbClr val="0277BD"/>
                </a:solidFill>
                <a:effectLst>
                  <a:outerShdw blurRad="38100" dist="38100" dir="2700000" algn="tl">
                    <a:srgbClr val="000000">
                      <a:alpha val="43137"/>
                    </a:srgbClr>
                  </a:outerShdw>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fr-FR" sz="1600" b="1" i="0" u="none" strike="noStrike" kern="0" cap="none" spc="0" normalizeH="0" baseline="0" noProof="0" dirty="0">
              <a:ln>
                <a:noFill/>
              </a:ln>
              <a:solidFill>
                <a:srgbClr val="0277BD"/>
              </a:solidFill>
              <a:effectLst>
                <a:outerShdw blurRad="38100" dist="38100" dir="2700000" algn="tl">
                  <a:srgbClr val="000000">
                    <a:alpha val="43137"/>
                  </a:srgbClr>
                </a:outerShdw>
              </a:effectLst>
              <a:uLnTx/>
              <a:uFillTx/>
              <a:latin typeface="Roboto"/>
              <a:ea typeface="Roboto"/>
              <a:sym typeface="Roboto"/>
            </a:endParaRPr>
          </a:p>
        </p:txBody>
      </p:sp>
      <p:sp>
        <p:nvSpPr>
          <p:cNvPr id="12" name="ZoneTexte 11">
            <a:extLst>
              <a:ext uri="{FF2B5EF4-FFF2-40B4-BE49-F238E27FC236}">
                <a16:creationId xmlns:a16="http://schemas.microsoft.com/office/drawing/2014/main" id="{3B65202C-AA2E-0843-FBA9-064A0152A7CC}"/>
              </a:ext>
            </a:extLst>
          </p:cNvPr>
          <p:cNvSpPr txBox="1"/>
          <p:nvPr/>
        </p:nvSpPr>
        <p:spPr>
          <a:xfrm>
            <a:off x="0" y="411398"/>
            <a:ext cx="9130050"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fr-FR" sz="1600" b="1" dirty="0">
                <a:solidFill>
                  <a:srgbClr val="00B050"/>
                </a:solidFill>
                <a:latin typeface="Roboto" panose="02000000000000000000" pitchFamily="2" charset="0"/>
                <a:ea typeface="Roboto" panose="02000000000000000000" pitchFamily="2" charset="0"/>
              </a:rPr>
              <a:t>Le chatbot n’est pas un objet que l’on pose sur une étagère. Il est important de vérifier son bon fonctionnement soit par un suivi manuel soit par un suivi automatique.</a:t>
            </a:r>
            <a:endPar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endParaRPr>
          </a:p>
        </p:txBody>
      </p:sp>
      <p:sp>
        <p:nvSpPr>
          <p:cNvPr id="8" name="ZoneTexte 7">
            <a:extLst>
              <a:ext uri="{FF2B5EF4-FFF2-40B4-BE49-F238E27FC236}">
                <a16:creationId xmlns:a16="http://schemas.microsoft.com/office/drawing/2014/main" id="{773EA682-3EFF-3B95-F99A-BFFE64B63D53}"/>
              </a:ext>
            </a:extLst>
          </p:cNvPr>
          <p:cNvSpPr txBox="1"/>
          <p:nvPr/>
        </p:nvSpPr>
        <p:spPr>
          <a:xfrm>
            <a:off x="13950" y="880861"/>
            <a:ext cx="9130050" cy="132343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fr-FR" sz="1600" b="1" dirty="0">
                <a:solidFill>
                  <a:srgbClr val="00B050"/>
                </a:solidFill>
                <a:latin typeface="Roboto" panose="02000000000000000000" pitchFamily="2" charset="0"/>
                <a:ea typeface="Roboto" panose="02000000000000000000" pitchFamily="2" charset="0"/>
              </a:rPr>
              <a:t>Nous allons mettre en place un système d’alerte sur les mauvaises réponses du chatbot. Il faut considérer deux types d’erreurs. Soit c’est une erreur d’incompréhension, et dans ce cas nous devrons analyser ce qui a été saisi par l’utilisateur. Soit l’utilisateur a refusé la proposition du chatbot. Pour ce dernier cas il conviendra de vérifier si c’est à cause du chatbot qui a fourni une mauvaise réponse, du fait que l’utilisateur n’a pas donné suite à la proposition.</a:t>
            </a:r>
            <a:endPar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endParaRPr>
          </a:p>
        </p:txBody>
      </p:sp>
      <p:pic>
        <p:nvPicPr>
          <p:cNvPr id="4" name="Image 3">
            <a:extLst>
              <a:ext uri="{FF2B5EF4-FFF2-40B4-BE49-F238E27FC236}">
                <a16:creationId xmlns:a16="http://schemas.microsoft.com/office/drawing/2014/main" id="{EBB78DFA-7667-6323-80D0-6BEE7CE4E0C6}"/>
              </a:ext>
            </a:extLst>
          </p:cNvPr>
          <p:cNvPicPr>
            <a:picLocks noChangeAspect="1"/>
          </p:cNvPicPr>
          <p:nvPr/>
        </p:nvPicPr>
        <p:blipFill>
          <a:blip r:embed="rId3"/>
          <a:stretch>
            <a:fillRect/>
          </a:stretch>
        </p:blipFill>
        <p:spPr>
          <a:xfrm>
            <a:off x="52050" y="2541531"/>
            <a:ext cx="5229807" cy="2108205"/>
          </a:xfrm>
          <a:prstGeom prst="rect">
            <a:avLst/>
          </a:prstGeom>
        </p:spPr>
      </p:pic>
      <p:pic>
        <p:nvPicPr>
          <p:cNvPr id="9" name="Image 8">
            <a:extLst>
              <a:ext uri="{FF2B5EF4-FFF2-40B4-BE49-F238E27FC236}">
                <a16:creationId xmlns:a16="http://schemas.microsoft.com/office/drawing/2014/main" id="{A86BC9B6-037E-C51F-6F49-7B397461DBA8}"/>
              </a:ext>
            </a:extLst>
          </p:cNvPr>
          <p:cNvPicPr>
            <a:picLocks noChangeAspect="1"/>
          </p:cNvPicPr>
          <p:nvPr/>
        </p:nvPicPr>
        <p:blipFill>
          <a:blip r:embed="rId4"/>
          <a:stretch>
            <a:fillRect/>
          </a:stretch>
        </p:blipFill>
        <p:spPr>
          <a:xfrm>
            <a:off x="5346793" y="3194887"/>
            <a:ext cx="3745157" cy="699197"/>
          </a:xfrm>
          <a:prstGeom prst="rect">
            <a:avLst/>
          </a:prstGeom>
        </p:spPr>
      </p:pic>
    </p:spTree>
    <p:extLst>
      <p:ext uri="{BB962C8B-B14F-4D97-AF65-F5344CB8AC3E}">
        <p14:creationId xmlns:p14="http://schemas.microsoft.com/office/powerpoint/2010/main" val="2892941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6975" y="0"/>
            <a:ext cx="9137025" cy="469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800" b="1" dirty="0">
                <a:solidFill>
                  <a:schemeClr val="accent1"/>
                </a:solidFill>
              </a:rPr>
              <a:t>3-1- Erreurs d’interprétation</a:t>
            </a:r>
            <a:endParaRPr sz="1800" b="1" dirty="0">
              <a:solidFill>
                <a:schemeClr val="accent1"/>
              </a:solidFill>
            </a:endParaRPr>
          </a:p>
        </p:txBody>
      </p:sp>
      <p:sp>
        <p:nvSpPr>
          <p:cNvPr id="2" name="Espace réservé du numéro de diapositive 1">
            <a:extLst>
              <a:ext uri="{FF2B5EF4-FFF2-40B4-BE49-F238E27FC236}">
                <a16:creationId xmlns:a16="http://schemas.microsoft.com/office/drawing/2014/main" id="{869641ED-EC8B-463D-ADD5-E8F3DE3D4D6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600" b="1" i="0" u="none" strike="noStrike" kern="0" cap="none" spc="0" normalizeH="0" baseline="0" noProof="0" smtClean="0">
                <a:ln>
                  <a:noFill/>
                </a:ln>
                <a:solidFill>
                  <a:srgbClr val="0277BD"/>
                </a:solidFill>
                <a:effectLst>
                  <a:outerShdw blurRad="38100" dist="38100" dir="2700000" algn="tl">
                    <a:srgbClr val="000000">
                      <a:alpha val="43137"/>
                    </a:srgbClr>
                  </a:outerShdw>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fr-FR" sz="1600" b="1" i="0" u="none" strike="noStrike" kern="0" cap="none" spc="0" normalizeH="0" baseline="0" noProof="0" dirty="0">
              <a:ln>
                <a:noFill/>
              </a:ln>
              <a:solidFill>
                <a:srgbClr val="0277BD"/>
              </a:solidFill>
              <a:effectLst>
                <a:outerShdw blurRad="38100" dist="38100" dir="2700000" algn="tl">
                  <a:srgbClr val="000000">
                    <a:alpha val="43137"/>
                  </a:srgbClr>
                </a:outerShdw>
              </a:effectLst>
              <a:uLnTx/>
              <a:uFillTx/>
              <a:latin typeface="Roboto"/>
              <a:ea typeface="Roboto"/>
              <a:sym typeface="Roboto"/>
            </a:endParaRPr>
          </a:p>
        </p:txBody>
      </p:sp>
      <p:sp>
        <p:nvSpPr>
          <p:cNvPr id="12" name="ZoneTexte 11">
            <a:extLst>
              <a:ext uri="{FF2B5EF4-FFF2-40B4-BE49-F238E27FC236}">
                <a16:creationId xmlns:a16="http://schemas.microsoft.com/office/drawing/2014/main" id="{3B65202C-AA2E-0843-FBA9-064A0152A7CC}"/>
              </a:ext>
            </a:extLst>
          </p:cNvPr>
          <p:cNvSpPr txBox="1"/>
          <p:nvPr/>
        </p:nvSpPr>
        <p:spPr>
          <a:xfrm>
            <a:off x="0" y="469463"/>
            <a:ext cx="9130050" cy="83099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Nous allons mettre en place un système d’alerte lorsque la détection des intentions de l’utilisateur ne sont pas correctement détectées. Ces informations sont stockées dans un log et feront l’objet d’une alerte, si et seulement si cela se produit au moins 3 fois de suite.</a:t>
            </a:r>
          </a:p>
        </p:txBody>
      </p:sp>
      <p:pic>
        <p:nvPicPr>
          <p:cNvPr id="6" name="Image 5">
            <a:extLst>
              <a:ext uri="{FF2B5EF4-FFF2-40B4-BE49-F238E27FC236}">
                <a16:creationId xmlns:a16="http://schemas.microsoft.com/office/drawing/2014/main" id="{11960773-DAD6-00DB-90C9-8850CC30F778}"/>
              </a:ext>
            </a:extLst>
          </p:cNvPr>
          <p:cNvPicPr>
            <a:picLocks noChangeAspect="1"/>
          </p:cNvPicPr>
          <p:nvPr/>
        </p:nvPicPr>
        <p:blipFill>
          <a:blip r:embed="rId3"/>
          <a:stretch>
            <a:fillRect/>
          </a:stretch>
        </p:blipFill>
        <p:spPr>
          <a:xfrm>
            <a:off x="1517650" y="2984500"/>
            <a:ext cx="5676900" cy="2095854"/>
          </a:xfrm>
          <a:prstGeom prst="rect">
            <a:avLst/>
          </a:prstGeom>
        </p:spPr>
      </p:pic>
      <p:sp>
        <p:nvSpPr>
          <p:cNvPr id="7" name="Google Shape;73;p14">
            <a:extLst>
              <a:ext uri="{FF2B5EF4-FFF2-40B4-BE49-F238E27FC236}">
                <a16:creationId xmlns:a16="http://schemas.microsoft.com/office/drawing/2014/main" id="{FE1660EC-08FD-3BAD-93FB-2DA7E17DCB74}"/>
              </a:ext>
            </a:extLst>
          </p:cNvPr>
          <p:cNvSpPr txBox="1">
            <a:spLocks/>
          </p:cNvSpPr>
          <p:nvPr/>
        </p:nvSpPr>
        <p:spPr>
          <a:xfrm>
            <a:off x="13950" y="1250950"/>
            <a:ext cx="9137025" cy="4694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algn="ctr"/>
            <a:r>
              <a:rPr lang="fr-FR" sz="1800" b="1">
                <a:solidFill>
                  <a:schemeClr val="accent1"/>
                </a:solidFill>
              </a:rPr>
              <a:t>3-2- Refus de validation</a:t>
            </a:r>
            <a:endParaRPr lang="fr-FR" sz="1800" b="1" dirty="0">
              <a:solidFill>
                <a:schemeClr val="accent1"/>
              </a:solidFill>
            </a:endParaRPr>
          </a:p>
        </p:txBody>
      </p:sp>
      <p:sp>
        <p:nvSpPr>
          <p:cNvPr id="9" name="ZoneTexte 8">
            <a:extLst>
              <a:ext uri="{FF2B5EF4-FFF2-40B4-BE49-F238E27FC236}">
                <a16:creationId xmlns:a16="http://schemas.microsoft.com/office/drawing/2014/main" id="{57A24BAB-2AAE-6D8B-3FE8-AB3434EF1D5F}"/>
              </a:ext>
            </a:extLst>
          </p:cNvPr>
          <p:cNvSpPr txBox="1"/>
          <p:nvPr/>
        </p:nvSpPr>
        <p:spPr>
          <a:xfrm>
            <a:off x="0" y="1720413"/>
            <a:ext cx="9137025" cy="120032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8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Si l’utilisateur refuse la proposition du chatbot, un log est écrit. On pourra, par l’analyse du log, vérifier les données saisies par l’utilisateur et en déduire son comportement. Cependant si cela devait se reproduire souvent, il faudrait élaborer un système de questions pour obtenir les raisons du refus de l’utilisateur.</a:t>
            </a:r>
          </a:p>
        </p:txBody>
      </p:sp>
    </p:spTree>
    <p:extLst>
      <p:ext uri="{BB962C8B-B14F-4D97-AF65-F5344CB8AC3E}">
        <p14:creationId xmlns:p14="http://schemas.microsoft.com/office/powerpoint/2010/main" val="391707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6975" y="0"/>
            <a:ext cx="9137025" cy="469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800" b="1" dirty="0">
                <a:solidFill>
                  <a:schemeClr val="accent1"/>
                </a:solidFill>
              </a:rPr>
              <a:t>3-3- Suivi et analyse des erreurs</a:t>
            </a:r>
            <a:endParaRPr sz="1800" b="1" dirty="0">
              <a:solidFill>
                <a:schemeClr val="accent1"/>
              </a:solidFill>
            </a:endParaRPr>
          </a:p>
        </p:txBody>
      </p:sp>
      <p:sp>
        <p:nvSpPr>
          <p:cNvPr id="2" name="Espace réservé du numéro de diapositive 1">
            <a:extLst>
              <a:ext uri="{FF2B5EF4-FFF2-40B4-BE49-F238E27FC236}">
                <a16:creationId xmlns:a16="http://schemas.microsoft.com/office/drawing/2014/main" id="{869641ED-EC8B-463D-ADD5-E8F3DE3D4D6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600" b="1" i="0" u="none" strike="noStrike" kern="0" cap="none" spc="0" normalizeH="0" baseline="0" noProof="0" smtClean="0">
                <a:ln>
                  <a:noFill/>
                </a:ln>
                <a:solidFill>
                  <a:srgbClr val="0277BD"/>
                </a:solidFill>
                <a:effectLst>
                  <a:outerShdw blurRad="38100" dist="38100" dir="2700000" algn="tl">
                    <a:srgbClr val="000000">
                      <a:alpha val="43137"/>
                    </a:srgbClr>
                  </a:outerShdw>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fr-FR" sz="1600" b="1" i="0" u="none" strike="noStrike" kern="0" cap="none" spc="0" normalizeH="0" baseline="0" noProof="0" dirty="0">
              <a:ln>
                <a:noFill/>
              </a:ln>
              <a:solidFill>
                <a:srgbClr val="0277BD"/>
              </a:solidFill>
              <a:effectLst>
                <a:outerShdw blurRad="38100" dist="38100" dir="2700000" algn="tl">
                  <a:srgbClr val="000000">
                    <a:alpha val="43137"/>
                  </a:srgbClr>
                </a:outerShdw>
              </a:effectLst>
              <a:uLnTx/>
              <a:uFillTx/>
              <a:latin typeface="Roboto"/>
              <a:ea typeface="Roboto"/>
              <a:sym typeface="Roboto"/>
            </a:endParaRPr>
          </a:p>
        </p:txBody>
      </p:sp>
      <p:sp>
        <p:nvSpPr>
          <p:cNvPr id="12" name="ZoneTexte 11">
            <a:extLst>
              <a:ext uri="{FF2B5EF4-FFF2-40B4-BE49-F238E27FC236}">
                <a16:creationId xmlns:a16="http://schemas.microsoft.com/office/drawing/2014/main" id="{3B65202C-AA2E-0843-FBA9-064A0152A7CC}"/>
              </a:ext>
            </a:extLst>
          </p:cNvPr>
          <p:cNvSpPr txBox="1"/>
          <p:nvPr/>
        </p:nvSpPr>
        <p:spPr>
          <a:xfrm>
            <a:off x="6975" y="469463"/>
            <a:ext cx="9130050"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600" b="1" i="0" u="none" strike="noStrike" kern="0" cap="none" spc="0" normalizeH="0" baseline="0" noProof="0" dirty="0">
                <a:ln>
                  <a:noFill/>
                </a:ln>
                <a:solidFill>
                  <a:srgbClr val="00B050"/>
                </a:solidFill>
                <a:effectLst/>
                <a:uLnTx/>
                <a:uFillTx/>
                <a:latin typeface="Roboto" panose="02000000000000000000" pitchFamily="2" charset="0"/>
                <a:ea typeface="Roboto" panose="02000000000000000000" pitchFamily="2" charset="0"/>
                <a:cs typeface="Arial"/>
                <a:sym typeface="Arial"/>
              </a:rPr>
              <a:t>En plus des alertes, les personnes en charge du système pourront suivre l’évolution des transactions qu’elles soient juste ou fausse.</a:t>
            </a:r>
          </a:p>
        </p:txBody>
      </p:sp>
      <p:pic>
        <p:nvPicPr>
          <p:cNvPr id="5" name="Image 4">
            <a:extLst>
              <a:ext uri="{FF2B5EF4-FFF2-40B4-BE49-F238E27FC236}">
                <a16:creationId xmlns:a16="http://schemas.microsoft.com/office/drawing/2014/main" id="{18F787D1-5FD7-3F81-F58C-DEDF96917B4A}"/>
              </a:ext>
            </a:extLst>
          </p:cNvPr>
          <p:cNvPicPr>
            <a:picLocks noChangeAspect="1"/>
          </p:cNvPicPr>
          <p:nvPr/>
        </p:nvPicPr>
        <p:blipFill>
          <a:blip r:embed="rId3"/>
          <a:stretch>
            <a:fillRect/>
          </a:stretch>
        </p:blipFill>
        <p:spPr>
          <a:xfrm>
            <a:off x="533400" y="1183050"/>
            <a:ext cx="8077200" cy="3512573"/>
          </a:xfrm>
          <a:prstGeom prst="rect">
            <a:avLst/>
          </a:prstGeom>
        </p:spPr>
      </p:pic>
    </p:spTree>
    <p:extLst>
      <p:ext uri="{BB962C8B-B14F-4D97-AF65-F5344CB8AC3E}">
        <p14:creationId xmlns:p14="http://schemas.microsoft.com/office/powerpoint/2010/main" val="2811252848"/>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23109</TotalTime>
  <Words>1336</Words>
  <Application>Microsoft Office PowerPoint</Application>
  <PresentationFormat>Affichage à l'écran (16:9)</PresentationFormat>
  <Paragraphs>52</Paragraphs>
  <Slides>7</Slides>
  <Notes>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Roboto</vt:lpstr>
      <vt:lpstr>Arial</vt:lpstr>
      <vt:lpstr>Wingdings</vt:lpstr>
      <vt:lpstr>Material</vt:lpstr>
      <vt:lpstr>PROJET 10 : Développez un chatbot pour réserver des vacances</vt:lpstr>
      <vt:lpstr>RESUME SUIVI ET ANALYSE DE L’ACTIVITE CHATBOT </vt:lpstr>
      <vt:lpstr>1- PRESENTATION</vt:lpstr>
      <vt:lpstr>2- SUIVI DE L’ACTIVITE DU SYSTEME</vt:lpstr>
      <vt:lpstr>3- SUIVI DU FONCTIONNEMENT DU CHATBOT</vt:lpstr>
      <vt:lpstr>3-1- Erreurs d’interprétation</vt:lpstr>
      <vt:lpstr>3-3- Suivi et analyse des erreurs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Découvrir le métier d’ingénieur IA</dc:title>
  <dc:creator>Jaoid Krairi</dc:creator>
  <cp:lastModifiedBy>Jaoid Krairi</cp:lastModifiedBy>
  <cp:revision>123</cp:revision>
  <cp:lastPrinted>2022-03-23T01:49:35Z</cp:lastPrinted>
  <dcterms:modified xsi:type="dcterms:W3CDTF">2022-06-03T21:16:34Z</dcterms:modified>
</cp:coreProperties>
</file>