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408" r:id="rId3"/>
    <p:sldId id="407" r:id="rId4"/>
    <p:sldId id="409" r:id="rId5"/>
    <p:sldId id="410" r:id="rId6"/>
    <p:sldId id="411" r:id="rId7"/>
  </p:sldIdLst>
  <p:sldSz cx="9144000" cy="5143500" type="screen16x9"/>
  <p:notesSz cx="7104063" cy="10234613"/>
  <p:embeddedFontLst>
    <p:embeddedFont>
      <p:font typeface="Roboto" panose="02000000000000000000" pitchFamily="2"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F77E47-E87D-4AC1-AC5D-8FFE8C5FBE26}" v="88" dt="2022-04-19T03:07:47.564"/>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44" autoAdjust="0"/>
    <p:restoredTop sz="96357" autoAdjust="0"/>
  </p:normalViewPr>
  <p:slideViewPr>
    <p:cSldViewPr snapToGrid="0">
      <p:cViewPr varScale="1">
        <p:scale>
          <a:sx n="150" d="100"/>
          <a:sy n="150" d="100"/>
        </p:scale>
        <p:origin x="444" y="-18"/>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oid Krairi" userId="f890637f67cf079e" providerId="LiveId" clId="{9278BE69-134D-47CF-91CB-81BCAAAAC54E}"/>
    <pc:docChg chg="undo custSel delSld modSld">
      <pc:chgData name="Jaoid Krairi" userId="f890637f67cf079e" providerId="LiveId" clId="{9278BE69-134D-47CF-91CB-81BCAAAAC54E}" dt="2021-12-25T12:02:14.290" v="27052" actId="20577"/>
      <pc:docMkLst>
        <pc:docMk/>
      </pc:docMkLst>
      <pc:sldChg chg="modSp mod modNotesTx">
        <pc:chgData name="Jaoid Krairi" userId="f890637f67cf079e" providerId="LiveId" clId="{9278BE69-134D-47CF-91CB-81BCAAAAC54E}" dt="2021-12-25T03:25:59.456" v="26809" actId="20577"/>
        <pc:sldMkLst>
          <pc:docMk/>
          <pc:sldMk cId="0" sldId="256"/>
        </pc:sldMkLst>
        <pc:spChg chg="mod">
          <ac:chgData name="Jaoid Krairi" userId="f890637f67cf079e" providerId="LiveId" clId="{9278BE69-134D-47CF-91CB-81BCAAAAC54E}" dt="2021-11-11T12:34:57.246" v="42" actId="20577"/>
          <ac:spMkLst>
            <pc:docMk/>
            <pc:sldMk cId="0" sldId="256"/>
            <ac:spMk id="67" creationId="{00000000-0000-0000-0000-000000000000}"/>
          </ac:spMkLst>
        </pc:spChg>
        <pc:spChg chg="mod">
          <ac:chgData name="Jaoid Krairi" userId="f890637f67cf079e" providerId="LiveId" clId="{9278BE69-134D-47CF-91CB-81BCAAAAC54E}" dt="2021-11-11T12:36:12.276" v="66" actId="20577"/>
          <ac:spMkLst>
            <pc:docMk/>
            <pc:sldMk cId="0" sldId="256"/>
            <ac:spMk id="68" creationId="{00000000-0000-0000-0000-000000000000}"/>
          </ac:spMkLst>
        </pc:spChg>
      </pc:sldChg>
      <pc:sldChg chg="delSp modSp mod modNotesTx">
        <pc:chgData name="Jaoid Krairi" userId="f890637f67cf079e" providerId="LiveId" clId="{9278BE69-134D-47CF-91CB-81BCAAAAC54E}" dt="2021-12-22T06:03:32.381" v="538" actId="20577"/>
        <pc:sldMkLst>
          <pc:docMk/>
          <pc:sldMk cId="0" sldId="257"/>
        </pc:sldMkLst>
        <pc:spChg chg="mod">
          <ac:chgData name="Jaoid Krairi" userId="f890637f67cf079e" providerId="LiveId" clId="{9278BE69-134D-47CF-91CB-81BCAAAAC54E}" dt="2021-11-11T12:36:43.181" v="69"/>
          <ac:spMkLst>
            <pc:docMk/>
            <pc:sldMk cId="0" sldId="257"/>
            <ac:spMk id="11" creationId="{201942A9-9E8E-4A3F-9EC1-2E11D544E3A3}"/>
          </ac:spMkLst>
        </pc:spChg>
        <pc:spChg chg="mod">
          <ac:chgData name="Jaoid Krairi" userId="f890637f67cf079e" providerId="LiveId" clId="{9278BE69-134D-47CF-91CB-81BCAAAAC54E}" dt="2021-11-11T12:37:46.506" v="72"/>
          <ac:spMkLst>
            <pc:docMk/>
            <pc:sldMk cId="0" sldId="257"/>
            <ac:spMk id="12" creationId="{D7D9FAB8-CD24-4220-9D78-0496832E1374}"/>
          </ac:spMkLst>
        </pc:spChg>
        <pc:spChg chg="del">
          <ac:chgData name="Jaoid Krairi" userId="f890637f67cf079e" providerId="LiveId" clId="{9278BE69-134D-47CF-91CB-81BCAAAAC54E}" dt="2021-11-11T12:37:49.577" v="73" actId="478"/>
          <ac:spMkLst>
            <pc:docMk/>
            <pc:sldMk cId="0" sldId="257"/>
            <ac:spMk id="15" creationId="{4CFD11FB-602D-45C7-B45F-7E2B45750EE9}"/>
          </ac:spMkLst>
        </pc:spChg>
        <pc:spChg chg="del mod">
          <ac:chgData name="Jaoid Krairi" userId="f890637f67cf079e" providerId="LiveId" clId="{9278BE69-134D-47CF-91CB-81BCAAAAC54E}" dt="2021-11-11T12:37:53.634" v="75" actId="478"/>
          <ac:spMkLst>
            <pc:docMk/>
            <pc:sldMk cId="0" sldId="257"/>
            <ac:spMk id="17" creationId="{F50E7B34-B4CE-4A6B-8F7D-40616586409A}"/>
          </ac:spMkLst>
        </pc:spChg>
        <pc:spChg chg="mod">
          <ac:chgData name="Jaoid Krairi" userId="f890637f67cf079e" providerId="LiveId" clId="{9278BE69-134D-47CF-91CB-81BCAAAAC54E}" dt="2021-11-11T12:37:58.353" v="76" actId="1076"/>
          <ac:spMkLst>
            <pc:docMk/>
            <pc:sldMk cId="0" sldId="257"/>
            <ac:spMk id="18" creationId="{C9A4362E-A18C-4B5F-AAD9-A944B606DB54}"/>
          </ac:spMkLst>
        </pc:spChg>
        <pc:spChg chg="mod">
          <ac:chgData name="Jaoid Krairi" userId="f890637f67cf079e" providerId="LiveId" clId="{9278BE69-134D-47CF-91CB-81BCAAAAC54E}" dt="2021-11-11T12:37:22.970" v="71"/>
          <ac:spMkLst>
            <pc:docMk/>
            <pc:sldMk cId="0" sldId="257"/>
            <ac:spMk id="20" creationId="{8AC1A4A6-059A-44AF-A52A-A76335EC5BE6}"/>
          </ac:spMkLst>
        </pc:spChg>
        <pc:spChg chg="mod">
          <ac:chgData name="Jaoid Krairi" userId="f890637f67cf079e" providerId="LiveId" clId="{9278BE69-134D-47CF-91CB-81BCAAAAC54E}" dt="2021-11-11T12:36:58.851" v="70"/>
          <ac:spMkLst>
            <pc:docMk/>
            <pc:sldMk cId="0" sldId="257"/>
            <ac:spMk id="81" creationId="{00000000-0000-0000-0000-000000000000}"/>
          </ac:spMkLst>
        </pc:spChg>
        <pc:spChg chg="mod">
          <ac:chgData name="Jaoid Krairi" userId="f890637f67cf079e" providerId="LiveId" clId="{9278BE69-134D-47CF-91CB-81BCAAAAC54E}" dt="2021-11-11T12:38:04.746" v="77" actId="1076"/>
          <ac:spMkLst>
            <pc:docMk/>
            <pc:sldMk cId="0" sldId="257"/>
            <ac:spMk id="85" creationId="{00000000-0000-0000-0000-000000000000}"/>
          </ac:spMkLst>
        </pc:spChg>
      </pc:sldChg>
      <pc:sldChg chg="modSp mod modNotesTx">
        <pc:chgData name="Jaoid Krairi" userId="f890637f67cf079e" providerId="LiveId" clId="{9278BE69-134D-47CF-91CB-81BCAAAAC54E}" dt="2021-12-22T06:53:01.704" v="1873" actId="20577"/>
        <pc:sldMkLst>
          <pc:docMk/>
          <pc:sldMk cId="0" sldId="260"/>
        </pc:sldMkLst>
        <pc:spChg chg="mod">
          <ac:chgData name="Jaoid Krairi" userId="f890637f67cf079e" providerId="LiveId" clId="{9278BE69-134D-47CF-91CB-81BCAAAAC54E}" dt="2021-12-22T06:53:01.704" v="1873" actId="20577"/>
          <ac:spMkLst>
            <pc:docMk/>
            <pc:sldMk cId="0" sldId="260"/>
            <ac:spMk id="4" creationId="{F98F92EF-FB9D-4173-B7DA-F13D341B014C}"/>
          </ac:spMkLst>
        </pc:spChg>
        <pc:spChg chg="mod">
          <ac:chgData name="Jaoid Krairi" userId="f890637f67cf079e" providerId="LiveId" clId="{9278BE69-134D-47CF-91CB-81BCAAAAC54E}" dt="2021-12-22T05:48:57.114" v="406" actId="20577"/>
          <ac:spMkLst>
            <pc:docMk/>
            <pc:sldMk cId="0" sldId="260"/>
            <ac:spMk id="11" creationId="{15566E7A-5DEC-412D-A72F-5A176FC21822}"/>
          </ac:spMkLst>
        </pc:spChg>
      </pc:sldChg>
      <pc:sldChg chg="del">
        <pc:chgData name="Jaoid Krairi" userId="f890637f67cf079e" providerId="LiveId" clId="{9278BE69-134D-47CF-91CB-81BCAAAAC54E}" dt="2021-12-24T14:00:08.448" v="24767" actId="47"/>
        <pc:sldMkLst>
          <pc:docMk/>
          <pc:sldMk cId="1580436721" sldId="274"/>
        </pc:sldMkLst>
      </pc:sldChg>
      <pc:sldChg chg="del">
        <pc:chgData name="Jaoid Krairi" userId="f890637f67cf079e" providerId="LiveId" clId="{9278BE69-134D-47CF-91CB-81BCAAAAC54E}" dt="2021-12-24T14:00:28.329" v="24774" actId="47"/>
        <pc:sldMkLst>
          <pc:docMk/>
          <pc:sldMk cId="3092058137" sldId="277"/>
        </pc:sldMkLst>
      </pc:sldChg>
      <pc:sldChg chg="del">
        <pc:chgData name="Jaoid Krairi" userId="f890637f67cf079e" providerId="LiveId" clId="{9278BE69-134D-47CF-91CB-81BCAAAAC54E}" dt="2021-12-24T14:00:29.600" v="24775" actId="47"/>
        <pc:sldMkLst>
          <pc:docMk/>
          <pc:sldMk cId="2768265902" sldId="278"/>
        </pc:sldMkLst>
      </pc:sldChg>
      <pc:sldChg chg="addSp delSp modSp mod modNotesTx">
        <pc:chgData name="Jaoid Krairi" userId="f890637f67cf079e" providerId="LiveId" clId="{9278BE69-134D-47CF-91CB-81BCAAAAC54E}" dt="2021-12-24T16:48:32.205" v="25991" actId="20577"/>
        <pc:sldMkLst>
          <pc:docMk/>
          <pc:sldMk cId="2252615143" sldId="288"/>
        </pc:sldMkLst>
        <pc:spChg chg="del">
          <ac:chgData name="Jaoid Krairi" userId="f890637f67cf079e" providerId="LiveId" clId="{9278BE69-134D-47CF-91CB-81BCAAAAC54E}" dt="2021-12-24T14:03:01.026" v="24790" actId="478"/>
          <ac:spMkLst>
            <pc:docMk/>
            <pc:sldMk cId="2252615143" sldId="288"/>
            <ac:spMk id="5" creationId="{A17C62B2-799F-4601-94A8-632AE5CE95A3}"/>
          </ac:spMkLst>
        </pc:spChg>
        <pc:spChg chg="mod">
          <ac:chgData name="Jaoid Krairi" userId="f890637f67cf079e" providerId="LiveId" clId="{9278BE69-134D-47CF-91CB-81BCAAAAC54E}" dt="2021-12-24T14:14:48.360" v="24881" actId="20577"/>
          <ac:spMkLst>
            <pc:docMk/>
            <pc:sldMk cId="2252615143" sldId="288"/>
            <ac:spMk id="11" creationId="{15566E7A-5DEC-412D-A72F-5A176FC21822}"/>
          </ac:spMkLst>
        </pc:spChg>
        <pc:spChg chg="add mod">
          <ac:chgData name="Jaoid Krairi" userId="f890637f67cf079e" providerId="LiveId" clId="{9278BE69-134D-47CF-91CB-81BCAAAAC54E}" dt="2021-12-24T16:25:31.620" v="25475" actId="1076"/>
          <ac:spMkLst>
            <pc:docMk/>
            <pc:sldMk cId="2252615143" sldId="288"/>
            <ac:spMk id="15" creationId="{93785F19-54F3-4E30-A022-C72B839F8E37}"/>
          </ac:spMkLst>
        </pc:spChg>
        <pc:spChg chg="add mod">
          <ac:chgData name="Jaoid Krairi" userId="f890637f67cf079e" providerId="LiveId" clId="{9278BE69-134D-47CF-91CB-81BCAAAAC54E}" dt="2021-12-24T16:25:40.507" v="25477" actId="1076"/>
          <ac:spMkLst>
            <pc:docMk/>
            <pc:sldMk cId="2252615143" sldId="288"/>
            <ac:spMk id="16" creationId="{E431F43C-DD6D-413A-B8FC-384C5F368BF8}"/>
          </ac:spMkLst>
        </pc:spChg>
        <pc:spChg chg="add mod">
          <ac:chgData name="Jaoid Krairi" userId="f890637f67cf079e" providerId="LiveId" clId="{9278BE69-134D-47CF-91CB-81BCAAAAC54E}" dt="2021-12-24T16:25:35.567" v="25476" actId="1076"/>
          <ac:spMkLst>
            <pc:docMk/>
            <pc:sldMk cId="2252615143" sldId="288"/>
            <ac:spMk id="17" creationId="{CD5E5E67-E0BA-46F7-B6B6-CD215D2E7E6A}"/>
          </ac:spMkLst>
        </pc:spChg>
        <pc:spChg chg="add mod">
          <ac:chgData name="Jaoid Krairi" userId="f890637f67cf079e" providerId="LiveId" clId="{9278BE69-134D-47CF-91CB-81BCAAAAC54E}" dt="2021-12-24T16:26:01.151" v="25478" actId="1076"/>
          <ac:spMkLst>
            <pc:docMk/>
            <pc:sldMk cId="2252615143" sldId="288"/>
            <ac:spMk id="18" creationId="{A5303747-4562-437E-A4A1-E9EC130DBF8E}"/>
          </ac:spMkLst>
        </pc:spChg>
        <pc:spChg chg="add mod">
          <ac:chgData name="Jaoid Krairi" userId="f890637f67cf079e" providerId="LiveId" clId="{9278BE69-134D-47CF-91CB-81BCAAAAC54E}" dt="2021-12-24T16:31:01.791" v="25510" actId="1076"/>
          <ac:spMkLst>
            <pc:docMk/>
            <pc:sldMk cId="2252615143" sldId="288"/>
            <ac:spMk id="19" creationId="{C0359F5F-D785-4682-B8DB-FA1B0A72696C}"/>
          </ac:spMkLst>
        </pc:spChg>
        <pc:spChg chg="add mod">
          <ac:chgData name="Jaoid Krairi" userId="f890637f67cf079e" providerId="LiveId" clId="{9278BE69-134D-47CF-91CB-81BCAAAAC54E}" dt="2021-12-24T16:31:29.067" v="25517" actId="20577"/>
          <ac:spMkLst>
            <pc:docMk/>
            <pc:sldMk cId="2252615143" sldId="288"/>
            <ac:spMk id="20" creationId="{501869DB-A8CA-4C51-8215-E17B99AAE7E9}"/>
          </ac:spMkLst>
        </pc:spChg>
        <pc:spChg chg="add mod">
          <ac:chgData name="Jaoid Krairi" userId="f890637f67cf079e" providerId="LiveId" clId="{9278BE69-134D-47CF-91CB-81BCAAAAC54E}" dt="2021-12-24T16:31:33.290" v="25519" actId="20577"/>
          <ac:spMkLst>
            <pc:docMk/>
            <pc:sldMk cId="2252615143" sldId="288"/>
            <ac:spMk id="21" creationId="{D92DB7DE-EC1F-4E41-A759-76E22FD6FA68}"/>
          </ac:spMkLst>
        </pc:spChg>
        <pc:spChg chg="add mod">
          <ac:chgData name="Jaoid Krairi" userId="f890637f67cf079e" providerId="LiveId" clId="{9278BE69-134D-47CF-91CB-81BCAAAAC54E}" dt="2021-12-24T16:31:40.683" v="25521" actId="20577"/>
          <ac:spMkLst>
            <pc:docMk/>
            <pc:sldMk cId="2252615143" sldId="288"/>
            <ac:spMk id="22" creationId="{A871C280-D081-4135-9FD0-CF33941A5DC1}"/>
          </ac:spMkLst>
        </pc:spChg>
        <pc:spChg chg="add mod">
          <ac:chgData name="Jaoid Krairi" userId="f890637f67cf079e" providerId="LiveId" clId="{9278BE69-134D-47CF-91CB-81BCAAAAC54E}" dt="2021-12-24T16:31:44.637" v="25523" actId="20577"/>
          <ac:spMkLst>
            <pc:docMk/>
            <pc:sldMk cId="2252615143" sldId="288"/>
            <ac:spMk id="23" creationId="{12963F4D-0DB7-47BC-9597-BA00CA729029}"/>
          </ac:spMkLst>
        </pc:spChg>
        <pc:spChg chg="add mod">
          <ac:chgData name="Jaoid Krairi" userId="f890637f67cf079e" providerId="LiveId" clId="{9278BE69-134D-47CF-91CB-81BCAAAAC54E}" dt="2021-12-24T16:31:47.828" v="25525" actId="20577"/>
          <ac:spMkLst>
            <pc:docMk/>
            <pc:sldMk cId="2252615143" sldId="288"/>
            <ac:spMk id="24" creationId="{A342B723-0CA1-4260-A2A2-CF518A50477F}"/>
          </ac:spMkLst>
        </pc:spChg>
        <pc:spChg chg="add mod">
          <ac:chgData name="Jaoid Krairi" userId="f890637f67cf079e" providerId="LiveId" clId="{9278BE69-134D-47CF-91CB-81BCAAAAC54E}" dt="2021-12-24T16:32:25.842" v="25531" actId="20577"/>
          <ac:spMkLst>
            <pc:docMk/>
            <pc:sldMk cId="2252615143" sldId="288"/>
            <ac:spMk id="25" creationId="{2F49983D-4A1D-49FA-8CC9-8FB18D1AADEE}"/>
          </ac:spMkLst>
        </pc:spChg>
        <pc:spChg chg="add mod">
          <ac:chgData name="Jaoid Krairi" userId="f890637f67cf079e" providerId="LiveId" clId="{9278BE69-134D-47CF-91CB-81BCAAAAC54E}" dt="2021-12-24T16:32:29.613" v="25533" actId="20577"/>
          <ac:spMkLst>
            <pc:docMk/>
            <pc:sldMk cId="2252615143" sldId="288"/>
            <ac:spMk id="26" creationId="{0FE28350-69DA-4392-8F63-596B1E84FFE7}"/>
          </ac:spMkLst>
        </pc:spChg>
        <pc:spChg chg="add mod">
          <ac:chgData name="Jaoid Krairi" userId="f890637f67cf079e" providerId="LiveId" clId="{9278BE69-134D-47CF-91CB-81BCAAAAC54E}" dt="2021-12-24T16:32:35.989" v="25535" actId="20577"/>
          <ac:spMkLst>
            <pc:docMk/>
            <pc:sldMk cId="2252615143" sldId="288"/>
            <ac:spMk id="27" creationId="{9926C1E1-E0BB-4A5B-8CCB-D8688E307CB2}"/>
          </ac:spMkLst>
        </pc:spChg>
        <pc:spChg chg="add mod">
          <ac:chgData name="Jaoid Krairi" userId="f890637f67cf079e" providerId="LiveId" clId="{9278BE69-134D-47CF-91CB-81BCAAAAC54E}" dt="2021-12-24T16:33:26.545" v="25542" actId="1076"/>
          <ac:spMkLst>
            <pc:docMk/>
            <pc:sldMk cId="2252615143" sldId="288"/>
            <ac:spMk id="28" creationId="{8EFAFE45-D5E4-4805-A917-FAC5665F9DE9}"/>
          </ac:spMkLst>
        </pc:spChg>
        <pc:spChg chg="add del mod">
          <ac:chgData name="Jaoid Krairi" userId="f890637f67cf079e" providerId="LiveId" clId="{9278BE69-134D-47CF-91CB-81BCAAAAC54E}" dt="2021-12-24T16:33:22.808" v="25541" actId="478"/>
          <ac:spMkLst>
            <pc:docMk/>
            <pc:sldMk cId="2252615143" sldId="288"/>
            <ac:spMk id="29" creationId="{1131A9E5-6B5C-4191-B567-D64C292AEA71}"/>
          </ac:spMkLst>
        </pc:spChg>
        <pc:spChg chg="add mod">
          <ac:chgData name="Jaoid Krairi" userId="f890637f67cf079e" providerId="LiveId" clId="{9278BE69-134D-47CF-91CB-81BCAAAAC54E}" dt="2021-12-24T16:34:09.704" v="25547" actId="1076"/>
          <ac:spMkLst>
            <pc:docMk/>
            <pc:sldMk cId="2252615143" sldId="288"/>
            <ac:spMk id="30" creationId="{E7CF491E-8C16-4FA0-8FF2-C948B29EF3EF}"/>
          </ac:spMkLst>
        </pc:spChg>
        <pc:spChg chg="add mod">
          <ac:chgData name="Jaoid Krairi" userId="f890637f67cf079e" providerId="LiveId" clId="{9278BE69-134D-47CF-91CB-81BCAAAAC54E}" dt="2021-12-24T16:35:33.455" v="25555" actId="1076"/>
          <ac:spMkLst>
            <pc:docMk/>
            <pc:sldMk cId="2252615143" sldId="288"/>
            <ac:spMk id="31" creationId="{343D89D1-620E-4124-809A-80AE970488AD}"/>
          </ac:spMkLst>
        </pc:spChg>
        <pc:spChg chg="add mod">
          <ac:chgData name="Jaoid Krairi" userId="f890637f67cf079e" providerId="LiveId" clId="{9278BE69-134D-47CF-91CB-81BCAAAAC54E}" dt="2021-12-24T16:38:17.003" v="25576"/>
          <ac:spMkLst>
            <pc:docMk/>
            <pc:sldMk cId="2252615143" sldId="288"/>
            <ac:spMk id="32" creationId="{F1F1FD7A-1B4D-40B3-8E9E-A4A830DD51BC}"/>
          </ac:spMkLst>
        </pc:spChg>
        <pc:spChg chg="add mod">
          <ac:chgData name="Jaoid Krairi" userId="f890637f67cf079e" providerId="LiveId" clId="{9278BE69-134D-47CF-91CB-81BCAAAAC54E}" dt="2021-12-24T16:38:34.459" v="25577"/>
          <ac:spMkLst>
            <pc:docMk/>
            <pc:sldMk cId="2252615143" sldId="288"/>
            <ac:spMk id="33" creationId="{3B111953-7D46-471F-AF37-B8ABB6EA172F}"/>
          </ac:spMkLst>
        </pc:spChg>
        <pc:spChg chg="add mod">
          <ac:chgData name="Jaoid Krairi" userId="f890637f67cf079e" providerId="LiveId" clId="{9278BE69-134D-47CF-91CB-81BCAAAAC54E}" dt="2021-12-24T16:38:52.301" v="25578"/>
          <ac:spMkLst>
            <pc:docMk/>
            <pc:sldMk cId="2252615143" sldId="288"/>
            <ac:spMk id="34" creationId="{21D93A3A-18D2-47CB-8DCC-D723EC5AC368}"/>
          </ac:spMkLst>
        </pc:spChg>
        <pc:spChg chg="add mod">
          <ac:chgData name="Jaoid Krairi" userId="f890637f67cf079e" providerId="LiveId" clId="{9278BE69-134D-47CF-91CB-81BCAAAAC54E}" dt="2021-12-24T16:41:54.002" v="25589" actId="313"/>
          <ac:spMkLst>
            <pc:docMk/>
            <pc:sldMk cId="2252615143" sldId="288"/>
            <ac:spMk id="35" creationId="{638ED12A-5B80-4905-911C-DB1731CFC607}"/>
          </ac:spMkLst>
        </pc:spChg>
        <pc:spChg chg="add mod">
          <ac:chgData name="Jaoid Krairi" userId="f890637f67cf079e" providerId="LiveId" clId="{9278BE69-134D-47CF-91CB-81BCAAAAC54E}" dt="2021-12-24T16:39:59.072" v="25582" actId="1076"/>
          <ac:spMkLst>
            <pc:docMk/>
            <pc:sldMk cId="2252615143" sldId="288"/>
            <ac:spMk id="36" creationId="{F0DCAFC3-2D97-45BD-A3AA-263D21C57068}"/>
          </ac:spMkLst>
        </pc:spChg>
        <pc:spChg chg="add mod">
          <ac:chgData name="Jaoid Krairi" userId="f890637f67cf079e" providerId="LiveId" clId="{9278BE69-134D-47CF-91CB-81BCAAAAC54E}" dt="2021-12-24T16:40:32.221" v="25583"/>
          <ac:spMkLst>
            <pc:docMk/>
            <pc:sldMk cId="2252615143" sldId="288"/>
            <ac:spMk id="37" creationId="{DBF20BD2-5B40-4BC9-81E9-9DCA6A13D5E0}"/>
          </ac:spMkLst>
        </pc:spChg>
        <pc:spChg chg="add mod">
          <ac:chgData name="Jaoid Krairi" userId="f890637f67cf079e" providerId="LiveId" clId="{9278BE69-134D-47CF-91CB-81BCAAAAC54E}" dt="2021-12-24T16:42:02.975" v="25591" actId="313"/>
          <ac:spMkLst>
            <pc:docMk/>
            <pc:sldMk cId="2252615143" sldId="288"/>
            <ac:spMk id="38" creationId="{265DBEBC-BCAE-4775-A88B-7C6183CF703E}"/>
          </ac:spMkLst>
        </pc:spChg>
        <pc:spChg chg="add mod">
          <ac:chgData name="Jaoid Krairi" userId="f890637f67cf079e" providerId="LiveId" clId="{9278BE69-134D-47CF-91CB-81BCAAAAC54E}" dt="2021-12-24T16:41:08.522" v="25585"/>
          <ac:spMkLst>
            <pc:docMk/>
            <pc:sldMk cId="2252615143" sldId="288"/>
            <ac:spMk id="39" creationId="{0D54FFA4-352E-4B74-82D8-AD91617C1BDF}"/>
          </ac:spMkLst>
        </pc:spChg>
        <pc:spChg chg="add mod">
          <ac:chgData name="Jaoid Krairi" userId="f890637f67cf079e" providerId="LiveId" clId="{9278BE69-134D-47CF-91CB-81BCAAAAC54E}" dt="2021-12-24T16:41:59.481" v="25590" actId="313"/>
          <ac:spMkLst>
            <pc:docMk/>
            <pc:sldMk cId="2252615143" sldId="288"/>
            <ac:spMk id="40" creationId="{2E464B60-7B5D-4FF0-A102-9D4E566D0339}"/>
          </ac:spMkLst>
        </pc:spChg>
        <pc:spChg chg="add mod">
          <ac:chgData name="Jaoid Krairi" userId="f890637f67cf079e" providerId="LiveId" clId="{9278BE69-134D-47CF-91CB-81BCAAAAC54E}" dt="2021-12-24T16:41:39.215" v="25588" actId="1076"/>
          <ac:spMkLst>
            <pc:docMk/>
            <pc:sldMk cId="2252615143" sldId="288"/>
            <ac:spMk id="41" creationId="{8A28F8D0-475B-4204-B147-0A1085BB14C6}"/>
          </ac:spMkLst>
        </pc:spChg>
        <pc:picChg chg="add mod">
          <ac:chgData name="Jaoid Krairi" userId="f890637f67cf079e" providerId="LiveId" clId="{9278BE69-134D-47CF-91CB-81BCAAAAC54E}" dt="2021-12-24T16:10:16.945" v="25335" actId="14100"/>
          <ac:picMkLst>
            <pc:docMk/>
            <pc:sldMk cId="2252615143" sldId="288"/>
            <ac:picMk id="4" creationId="{CA2674E2-A2A1-4D68-91F4-6E791ADED4C9}"/>
          </ac:picMkLst>
        </pc:picChg>
        <pc:picChg chg="add mod">
          <ac:chgData name="Jaoid Krairi" userId="f890637f67cf079e" providerId="LiveId" clId="{9278BE69-134D-47CF-91CB-81BCAAAAC54E}" dt="2021-12-24T16:11:11.861" v="25350" actId="1076"/>
          <ac:picMkLst>
            <pc:docMk/>
            <pc:sldMk cId="2252615143" sldId="288"/>
            <ac:picMk id="7" creationId="{7E67C09D-477B-4956-AF11-E6D88AACF805}"/>
          </ac:picMkLst>
        </pc:picChg>
        <pc:picChg chg="add del mod">
          <ac:chgData name="Jaoid Krairi" userId="f890637f67cf079e" providerId="LiveId" clId="{9278BE69-134D-47CF-91CB-81BCAAAAC54E}" dt="2021-12-24T16:08:28.169" v="25323" actId="478"/>
          <ac:picMkLst>
            <pc:docMk/>
            <pc:sldMk cId="2252615143" sldId="288"/>
            <ac:picMk id="9" creationId="{810E0DBA-E645-43DC-BE36-70428F3535AD}"/>
          </ac:picMkLst>
        </pc:picChg>
        <pc:picChg chg="add del mod">
          <ac:chgData name="Jaoid Krairi" userId="f890637f67cf079e" providerId="LiveId" clId="{9278BE69-134D-47CF-91CB-81BCAAAAC54E}" dt="2021-12-24T16:09:23.433" v="25327" actId="478"/>
          <ac:picMkLst>
            <pc:docMk/>
            <pc:sldMk cId="2252615143" sldId="288"/>
            <ac:picMk id="12" creationId="{CD1FAD98-0AAE-4748-A57C-B721AB65C5C0}"/>
          </ac:picMkLst>
        </pc:picChg>
        <pc:picChg chg="add mod">
          <ac:chgData name="Jaoid Krairi" userId="f890637f67cf079e" providerId="LiveId" clId="{9278BE69-134D-47CF-91CB-81BCAAAAC54E}" dt="2021-12-24T16:11:50.396" v="25363" actId="14100"/>
          <ac:picMkLst>
            <pc:docMk/>
            <pc:sldMk cId="2252615143" sldId="288"/>
            <ac:picMk id="14" creationId="{E16DEF50-3C58-484F-856F-37E7497A8D95}"/>
          </ac:picMkLst>
        </pc:picChg>
      </pc:sldChg>
      <pc:sldChg chg="modSp mod modNotesTx">
        <pc:chgData name="Jaoid Krairi" userId="f890637f67cf079e" providerId="LiveId" clId="{9278BE69-134D-47CF-91CB-81BCAAAAC54E}" dt="2021-12-22T06:52:44.191" v="1867" actId="20577"/>
        <pc:sldMkLst>
          <pc:docMk/>
          <pc:sldMk cId="1543044071" sldId="313"/>
        </pc:sldMkLst>
        <pc:spChg chg="mod">
          <ac:chgData name="Jaoid Krairi" userId="f890637f67cf079e" providerId="LiveId" clId="{9278BE69-134D-47CF-91CB-81BCAAAAC54E}" dt="2021-11-11T12:44:25.411" v="253" actId="1076"/>
          <ac:spMkLst>
            <pc:docMk/>
            <pc:sldMk cId="1543044071" sldId="313"/>
            <ac:spMk id="3" creationId="{20E3D749-26B7-4649-A678-5C2DE61A955C}"/>
          </ac:spMkLst>
        </pc:spChg>
        <pc:spChg chg="mod">
          <ac:chgData name="Jaoid Krairi" userId="f890637f67cf079e" providerId="LiveId" clId="{9278BE69-134D-47CF-91CB-81BCAAAAC54E}" dt="2021-12-22T06:52:44.191" v="1867" actId="20577"/>
          <ac:spMkLst>
            <pc:docMk/>
            <pc:sldMk cId="1543044071" sldId="313"/>
            <ac:spMk id="6" creationId="{02AE5DC5-AD3A-499E-BB62-A0D1192B1647}"/>
          </ac:spMkLst>
        </pc:spChg>
        <pc:spChg chg="mod">
          <ac:chgData name="Jaoid Krairi" userId="f890637f67cf079e" providerId="LiveId" clId="{9278BE69-134D-47CF-91CB-81BCAAAAC54E}" dt="2021-11-11T12:38:50.541" v="151" actId="20577"/>
          <ac:spMkLst>
            <pc:docMk/>
            <pc:sldMk cId="1543044071" sldId="313"/>
            <ac:spMk id="11" creationId="{15566E7A-5DEC-412D-A72F-5A176FC21822}"/>
          </ac:spMkLst>
        </pc:spChg>
      </pc:sldChg>
      <pc:sldChg chg="modSp mod modNotesTx">
        <pc:chgData name="Jaoid Krairi" userId="f890637f67cf079e" providerId="LiveId" clId="{9278BE69-134D-47CF-91CB-81BCAAAAC54E}" dt="2021-12-22T14:20:58.398" v="8705" actId="20577"/>
        <pc:sldMkLst>
          <pc:docMk/>
          <pc:sldMk cId="4112796684" sldId="314"/>
        </pc:sldMkLst>
        <pc:spChg chg="mod">
          <ac:chgData name="Jaoid Krairi" userId="f890637f67cf079e" providerId="LiveId" clId="{9278BE69-134D-47CF-91CB-81BCAAAAC54E}" dt="2021-12-22T14:19:33.377" v="8655" actId="20577"/>
          <ac:spMkLst>
            <pc:docMk/>
            <pc:sldMk cId="4112796684" sldId="314"/>
            <ac:spMk id="6" creationId="{3BFD40C1-9CA0-49D2-9AE7-E9CC54165A2B}"/>
          </ac:spMkLst>
        </pc:spChg>
        <pc:spChg chg="mod">
          <ac:chgData name="Jaoid Krairi" userId="f890637f67cf079e" providerId="LiveId" clId="{9278BE69-134D-47CF-91CB-81BCAAAAC54E}" dt="2021-12-22T07:20:39.340" v="2638" actId="20577"/>
          <ac:spMkLst>
            <pc:docMk/>
            <pc:sldMk cId="4112796684" sldId="314"/>
            <ac:spMk id="11" creationId="{15566E7A-5DEC-412D-A72F-5A176FC21822}"/>
          </ac:spMkLst>
        </pc:spChg>
      </pc:sldChg>
      <pc:sldChg chg="del">
        <pc:chgData name="Jaoid Krairi" userId="f890637f67cf079e" providerId="LiveId" clId="{9278BE69-134D-47CF-91CB-81BCAAAAC54E}" dt="2021-12-24T14:00:23.551" v="24771" actId="47"/>
        <pc:sldMkLst>
          <pc:docMk/>
          <pc:sldMk cId="3222312698" sldId="316"/>
        </pc:sldMkLst>
      </pc:sldChg>
      <pc:sldChg chg="del">
        <pc:chgData name="Jaoid Krairi" userId="f890637f67cf079e" providerId="LiveId" clId="{9278BE69-134D-47CF-91CB-81BCAAAAC54E}" dt="2021-12-24T14:00:11.976" v="24769" actId="47"/>
        <pc:sldMkLst>
          <pc:docMk/>
          <pc:sldMk cId="3002755097" sldId="317"/>
        </pc:sldMkLst>
      </pc:sldChg>
      <pc:sldChg chg="del">
        <pc:chgData name="Jaoid Krairi" userId="f890637f67cf079e" providerId="LiveId" clId="{9278BE69-134D-47CF-91CB-81BCAAAAC54E}" dt="2021-12-24T14:00:25.596" v="24772" actId="47"/>
        <pc:sldMkLst>
          <pc:docMk/>
          <pc:sldMk cId="2717081257" sldId="318"/>
        </pc:sldMkLst>
      </pc:sldChg>
      <pc:sldChg chg="del">
        <pc:chgData name="Jaoid Krairi" userId="f890637f67cf079e" providerId="LiveId" clId="{9278BE69-134D-47CF-91CB-81BCAAAAC54E}" dt="2021-12-24T14:00:26.954" v="24773" actId="47"/>
        <pc:sldMkLst>
          <pc:docMk/>
          <pc:sldMk cId="244077646" sldId="319"/>
        </pc:sldMkLst>
      </pc:sldChg>
      <pc:sldChg chg="del">
        <pc:chgData name="Jaoid Krairi" userId="f890637f67cf079e" providerId="LiveId" clId="{9278BE69-134D-47CF-91CB-81BCAAAAC54E}" dt="2021-12-24T14:00:34.263" v="24777" actId="47"/>
        <pc:sldMkLst>
          <pc:docMk/>
          <pc:sldMk cId="2084364714" sldId="336"/>
        </pc:sldMkLst>
      </pc:sldChg>
      <pc:sldChg chg="addSp delSp modSp mod modNotesTx">
        <pc:chgData name="Jaoid Krairi" userId="f890637f67cf079e" providerId="LiveId" clId="{9278BE69-134D-47CF-91CB-81BCAAAAC54E}" dt="2021-12-25T11:27:26.412" v="26890" actId="20577"/>
        <pc:sldMkLst>
          <pc:docMk/>
          <pc:sldMk cId="632244134" sldId="339"/>
        </pc:sldMkLst>
        <pc:spChg chg="add mod">
          <ac:chgData name="Jaoid Krairi" userId="f890637f67cf079e" providerId="LiveId" clId="{9278BE69-134D-47CF-91CB-81BCAAAAC54E}" dt="2021-12-23T08:33:43.011" v="15478" actId="20577"/>
          <ac:spMkLst>
            <pc:docMk/>
            <pc:sldMk cId="632244134" sldId="339"/>
            <ac:spMk id="5" creationId="{5AFDE94D-2153-4387-AB99-C66D517B769E}"/>
          </ac:spMkLst>
        </pc:spChg>
        <pc:spChg chg="del">
          <ac:chgData name="Jaoid Krairi" userId="f890637f67cf079e" providerId="LiveId" clId="{9278BE69-134D-47CF-91CB-81BCAAAAC54E}" dt="2021-12-23T07:29:45.330" v="14468" actId="478"/>
          <ac:spMkLst>
            <pc:docMk/>
            <pc:sldMk cId="632244134" sldId="339"/>
            <ac:spMk id="11" creationId="{15566E7A-5DEC-412D-A72F-5A176FC21822}"/>
          </ac:spMkLst>
        </pc:spChg>
        <pc:spChg chg="add mod">
          <ac:chgData name="Jaoid Krairi" userId="f890637f67cf079e" providerId="LiveId" clId="{9278BE69-134D-47CF-91CB-81BCAAAAC54E}" dt="2021-12-23T08:00:08.232" v="14780" actId="1076"/>
          <ac:spMkLst>
            <pc:docMk/>
            <pc:sldMk cId="632244134" sldId="339"/>
            <ac:spMk id="13" creationId="{938B9A91-BE66-48C2-A45B-1C957EF3634D}"/>
          </ac:spMkLst>
        </pc:spChg>
        <pc:spChg chg="add mod">
          <ac:chgData name="Jaoid Krairi" userId="f890637f67cf079e" providerId="LiveId" clId="{9278BE69-134D-47CF-91CB-81BCAAAAC54E}" dt="2021-12-23T08:27:49.940" v="15335" actId="207"/>
          <ac:spMkLst>
            <pc:docMk/>
            <pc:sldMk cId="632244134" sldId="339"/>
            <ac:spMk id="15" creationId="{EA598130-11F3-48A2-81A4-1616E457A56D}"/>
          </ac:spMkLst>
        </pc:spChg>
        <pc:spChg chg="add mod">
          <ac:chgData name="Jaoid Krairi" userId="f890637f67cf079e" providerId="LiveId" clId="{9278BE69-134D-47CF-91CB-81BCAAAAC54E}" dt="2021-12-23T07:53:37.912" v="14716" actId="14100"/>
          <ac:spMkLst>
            <pc:docMk/>
            <pc:sldMk cId="632244134" sldId="339"/>
            <ac:spMk id="16" creationId="{697E316A-9E46-454F-BE18-245E942BABBC}"/>
          </ac:spMkLst>
        </pc:spChg>
        <pc:spChg chg="add mod ord">
          <ac:chgData name="Jaoid Krairi" userId="f890637f67cf079e" providerId="LiveId" clId="{9278BE69-134D-47CF-91CB-81BCAAAAC54E}" dt="2021-12-25T11:24:10.347" v="26872" actId="1076"/>
          <ac:spMkLst>
            <pc:docMk/>
            <pc:sldMk cId="632244134" sldId="339"/>
            <ac:spMk id="17" creationId="{67DA9EC5-4B20-4604-886F-BDB1E336A0AF}"/>
          </ac:spMkLst>
        </pc:spChg>
        <pc:spChg chg="add mod">
          <ac:chgData name="Jaoid Krairi" userId="f890637f67cf079e" providerId="LiveId" clId="{9278BE69-134D-47CF-91CB-81BCAAAAC54E}" dt="2021-12-23T07:59:30.943" v="14776" actId="20577"/>
          <ac:spMkLst>
            <pc:docMk/>
            <pc:sldMk cId="632244134" sldId="339"/>
            <ac:spMk id="19" creationId="{A14D16A4-BA40-484F-A218-6EE23788938D}"/>
          </ac:spMkLst>
        </pc:spChg>
        <pc:spChg chg="add mod">
          <ac:chgData name="Jaoid Krairi" userId="f890637f67cf079e" providerId="LiveId" clId="{9278BE69-134D-47CF-91CB-81BCAAAAC54E}" dt="2021-12-23T07:59:19.145" v="14769" actId="1076"/>
          <ac:spMkLst>
            <pc:docMk/>
            <pc:sldMk cId="632244134" sldId="339"/>
            <ac:spMk id="20" creationId="{38670F42-91AB-48BB-8FA5-9E3E976CC377}"/>
          </ac:spMkLst>
        </pc:spChg>
        <pc:spChg chg="add mod">
          <ac:chgData name="Jaoid Krairi" userId="f890637f67cf079e" providerId="LiveId" clId="{9278BE69-134D-47CF-91CB-81BCAAAAC54E}" dt="2021-12-23T08:01:27.714" v="14785" actId="1076"/>
          <ac:spMkLst>
            <pc:docMk/>
            <pc:sldMk cId="632244134" sldId="339"/>
            <ac:spMk id="21" creationId="{9DA7512B-6C8A-4ED0-AB84-B09DE3FF5F97}"/>
          </ac:spMkLst>
        </pc:spChg>
        <pc:spChg chg="add mod ord">
          <ac:chgData name="Jaoid Krairi" userId="f890637f67cf079e" providerId="LiveId" clId="{9278BE69-134D-47CF-91CB-81BCAAAAC54E}" dt="2021-12-25T11:27:16.076" v="26886" actId="1076"/>
          <ac:spMkLst>
            <pc:docMk/>
            <pc:sldMk cId="632244134" sldId="339"/>
            <ac:spMk id="22" creationId="{9D0AE74B-306E-417E-8B93-36C1718424F7}"/>
          </ac:spMkLst>
        </pc:spChg>
        <pc:spChg chg="add mod">
          <ac:chgData name="Jaoid Krairi" userId="f890637f67cf079e" providerId="LiveId" clId="{9278BE69-134D-47CF-91CB-81BCAAAAC54E}" dt="2021-12-23T08:11:17.439" v="14938" actId="1076"/>
          <ac:spMkLst>
            <pc:docMk/>
            <pc:sldMk cId="632244134" sldId="339"/>
            <ac:spMk id="23" creationId="{E7C12981-7F5C-41F3-86B5-19320162E40C}"/>
          </ac:spMkLst>
        </pc:spChg>
        <pc:spChg chg="add mod">
          <ac:chgData name="Jaoid Krairi" userId="f890637f67cf079e" providerId="LiveId" clId="{9278BE69-134D-47CF-91CB-81BCAAAAC54E}" dt="2021-12-25T11:25:15.469" v="26877" actId="20577"/>
          <ac:spMkLst>
            <pc:docMk/>
            <pc:sldMk cId="632244134" sldId="339"/>
            <ac:spMk id="24" creationId="{5B313796-0DEF-4FEE-9DAB-4D66124DF340}"/>
          </ac:spMkLst>
        </pc:spChg>
        <pc:spChg chg="add mod">
          <ac:chgData name="Jaoid Krairi" userId="f890637f67cf079e" providerId="LiveId" clId="{9278BE69-134D-47CF-91CB-81BCAAAAC54E}" dt="2021-12-23T08:09:08.433" v="14887"/>
          <ac:spMkLst>
            <pc:docMk/>
            <pc:sldMk cId="632244134" sldId="339"/>
            <ac:spMk id="25" creationId="{D9053A77-BD07-4DA4-A640-1D4123633BBF}"/>
          </ac:spMkLst>
        </pc:spChg>
        <pc:spChg chg="add mod">
          <ac:chgData name="Jaoid Krairi" userId="f890637f67cf079e" providerId="LiveId" clId="{9278BE69-134D-47CF-91CB-81BCAAAAC54E}" dt="2021-12-25T11:27:26.412" v="26890" actId="20577"/>
          <ac:spMkLst>
            <pc:docMk/>
            <pc:sldMk cId="632244134" sldId="339"/>
            <ac:spMk id="26" creationId="{E748071E-D7D9-4585-AAD8-9E911195B827}"/>
          </ac:spMkLst>
        </pc:spChg>
        <pc:picChg chg="add mod">
          <ac:chgData name="Jaoid Krairi" userId="f890637f67cf079e" providerId="LiveId" clId="{9278BE69-134D-47CF-91CB-81BCAAAAC54E}" dt="2021-12-25T11:27:02.108" v="26884" actId="1076"/>
          <ac:picMkLst>
            <pc:docMk/>
            <pc:sldMk cId="632244134" sldId="339"/>
            <ac:picMk id="3" creationId="{464D0B69-375F-483C-BB8D-982A2DA373D9}"/>
          </ac:picMkLst>
        </pc:picChg>
        <pc:picChg chg="del">
          <ac:chgData name="Jaoid Krairi" userId="f890637f67cf079e" providerId="LiveId" clId="{9278BE69-134D-47CF-91CB-81BCAAAAC54E}" dt="2021-12-23T07:29:53.079" v="14470" actId="478"/>
          <ac:picMkLst>
            <pc:docMk/>
            <pc:sldMk cId="632244134" sldId="339"/>
            <ac:picMk id="8" creationId="{B29F7672-1139-46A4-97CD-5A6AF4138056}"/>
          </ac:picMkLst>
        </pc:picChg>
        <pc:picChg chg="add mod">
          <ac:chgData name="Jaoid Krairi" userId="f890637f67cf079e" providerId="LiveId" clId="{9278BE69-134D-47CF-91CB-81BCAAAAC54E}" dt="2021-12-25T11:23:58.300" v="26871" actId="1076"/>
          <ac:picMkLst>
            <pc:docMk/>
            <pc:sldMk cId="632244134" sldId="339"/>
            <ac:picMk id="2050" creationId="{082708E5-039D-4787-9EDE-E137C1BE8D95}"/>
          </ac:picMkLst>
        </pc:picChg>
        <pc:picChg chg="add del mod">
          <ac:chgData name="Jaoid Krairi" userId="f890637f67cf079e" providerId="LiveId" clId="{9278BE69-134D-47CF-91CB-81BCAAAAC54E}" dt="2021-12-23T07:32:57.894" v="14483" actId="478"/>
          <ac:picMkLst>
            <pc:docMk/>
            <pc:sldMk cId="632244134" sldId="339"/>
            <ac:picMk id="2050" creationId="{EAEBC99A-D834-4FA5-9343-1B5CDA82AEBC}"/>
          </ac:picMkLst>
        </pc:picChg>
        <pc:picChg chg="add mod">
          <ac:chgData name="Jaoid Krairi" userId="f890637f67cf079e" providerId="LiveId" clId="{9278BE69-134D-47CF-91CB-81BCAAAAC54E}" dt="2021-12-23T07:50:18.326" v="14694" actId="1076"/>
          <ac:picMkLst>
            <pc:docMk/>
            <pc:sldMk cId="632244134" sldId="339"/>
            <ac:picMk id="2052" creationId="{B5DE5086-22E1-4CE7-BDFC-154143438657}"/>
          </ac:picMkLst>
        </pc:picChg>
        <pc:picChg chg="add del mod">
          <ac:chgData name="Jaoid Krairi" userId="f890637f67cf079e" providerId="LiveId" clId="{9278BE69-134D-47CF-91CB-81BCAAAAC54E}" dt="2021-12-23T07:34:56.411" v="14564" actId="478"/>
          <ac:picMkLst>
            <pc:docMk/>
            <pc:sldMk cId="632244134" sldId="339"/>
            <ac:picMk id="2054" creationId="{58D4FC60-6BFA-4C5C-BE08-4176AF5C6A86}"/>
          </ac:picMkLst>
        </pc:picChg>
        <pc:picChg chg="add del mod">
          <ac:chgData name="Jaoid Krairi" userId="f890637f67cf079e" providerId="LiveId" clId="{9278BE69-134D-47CF-91CB-81BCAAAAC54E}" dt="2021-12-23T07:56:45.821" v="14719" actId="478"/>
          <ac:picMkLst>
            <pc:docMk/>
            <pc:sldMk cId="632244134" sldId="339"/>
            <ac:picMk id="2056" creationId="{F4B17957-501C-4899-8ACB-0EBECECACA1D}"/>
          </ac:picMkLst>
        </pc:picChg>
        <pc:picChg chg="add mod">
          <ac:chgData name="Jaoid Krairi" userId="f890637f67cf079e" providerId="LiveId" clId="{9278BE69-134D-47CF-91CB-81BCAAAAC54E}" dt="2021-12-23T08:00:25.315" v="14782" actId="1076"/>
          <ac:picMkLst>
            <pc:docMk/>
            <pc:sldMk cId="632244134" sldId="339"/>
            <ac:picMk id="2058" creationId="{97CF8F38-89E5-403C-958A-52E83A31D57E}"/>
          </ac:picMkLst>
        </pc:picChg>
        <pc:picChg chg="add del mod">
          <ac:chgData name="Jaoid Krairi" userId="f890637f67cf079e" providerId="LiveId" clId="{9278BE69-134D-47CF-91CB-81BCAAAAC54E}" dt="2021-12-23T08:09:59.961" v="14899" actId="478"/>
          <ac:picMkLst>
            <pc:docMk/>
            <pc:sldMk cId="632244134" sldId="339"/>
            <ac:picMk id="2060" creationId="{17FE3959-A423-429E-8683-48C1D667DE96}"/>
          </ac:picMkLst>
        </pc:picChg>
        <pc:picChg chg="add del mod">
          <ac:chgData name="Jaoid Krairi" userId="f890637f67cf079e" providerId="LiveId" clId="{9278BE69-134D-47CF-91CB-81BCAAAAC54E}" dt="2021-12-25T11:23:17.458" v="26831" actId="478"/>
          <ac:picMkLst>
            <pc:docMk/>
            <pc:sldMk cId="632244134" sldId="339"/>
            <ac:picMk id="2062" creationId="{2F9A75F5-D0D9-4D2F-A082-7E70B9727778}"/>
          </ac:picMkLst>
        </pc:picChg>
        <pc:picChg chg="add del mod">
          <ac:chgData name="Jaoid Krairi" userId="f890637f67cf079e" providerId="LiveId" clId="{9278BE69-134D-47CF-91CB-81BCAAAAC54E}" dt="2021-12-25T11:26:34.967" v="26881" actId="478"/>
          <ac:picMkLst>
            <pc:docMk/>
            <pc:sldMk cId="632244134" sldId="339"/>
            <ac:picMk id="2064" creationId="{C21A5326-58D1-416F-92E0-3E84188D6BE2}"/>
          </ac:picMkLst>
        </pc:picChg>
      </pc:sldChg>
      <pc:sldChg chg="addSp delSp modSp mod modNotesTx">
        <pc:chgData name="Jaoid Krairi" userId="f890637f67cf079e" providerId="LiveId" clId="{9278BE69-134D-47CF-91CB-81BCAAAAC54E}" dt="2021-12-25T11:21:59.970" v="26830" actId="20577"/>
        <pc:sldMkLst>
          <pc:docMk/>
          <pc:sldMk cId="2274589835" sldId="340"/>
        </pc:sldMkLst>
        <pc:spChg chg="del">
          <ac:chgData name="Jaoid Krairi" userId="f890637f67cf079e" providerId="LiveId" clId="{9278BE69-134D-47CF-91CB-81BCAAAAC54E}" dt="2021-12-22T16:18:19.242" v="11228" actId="478"/>
          <ac:spMkLst>
            <pc:docMk/>
            <pc:sldMk cId="2274589835" sldId="340"/>
            <ac:spMk id="7" creationId="{74ABC2AA-D7A7-49FD-B65A-D9B02C429174}"/>
          </ac:spMkLst>
        </pc:spChg>
        <pc:spChg chg="del">
          <ac:chgData name="Jaoid Krairi" userId="f890637f67cf079e" providerId="LiveId" clId="{9278BE69-134D-47CF-91CB-81BCAAAAC54E}" dt="2021-12-22T16:18:21.317" v="11229" actId="478"/>
          <ac:spMkLst>
            <pc:docMk/>
            <pc:sldMk cId="2274589835" sldId="340"/>
            <ac:spMk id="8" creationId="{256270E9-19A1-45DA-A43A-BABEB7858133}"/>
          </ac:spMkLst>
        </pc:spChg>
        <pc:spChg chg="add mod">
          <ac:chgData name="Jaoid Krairi" userId="f890637f67cf079e" providerId="LiveId" clId="{9278BE69-134D-47CF-91CB-81BCAAAAC54E}" dt="2021-12-23T08:33:34.283" v="15476" actId="20577"/>
          <ac:spMkLst>
            <pc:docMk/>
            <pc:sldMk cId="2274589835" sldId="340"/>
            <ac:spMk id="9" creationId="{B3EAAB8D-F4F1-4DB0-8354-8A9F54345CF6}"/>
          </ac:spMkLst>
        </pc:spChg>
        <pc:spChg chg="del">
          <ac:chgData name="Jaoid Krairi" userId="f890637f67cf079e" providerId="LiveId" clId="{9278BE69-134D-47CF-91CB-81BCAAAAC54E}" dt="2021-12-22T08:24:07.767" v="4196" actId="478"/>
          <ac:spMkLst>
            <pc:docMk/>
            <pc:sldMk cId="2274589835" sldId="340"/>
            <ac:spMk id="11" creationId="{15566E7A-5DEC-412D-A72F-5A176FC21822}"/>
          </ac:spMkLst>
        </pc:spChg>
        <pc:picChg chg="add mod">
          <ac:chgData name="Jaoid Krairi" userId="f890637f67cf079e" providerId="LiveId" clId="{9278BE69-134D-47CF-91CB-81BCAAAAC54E}" dt="2021-12-25T11:21:31.206" v="26813" actId="1076"/>
          <ac:picMkLst>
            <pc:docMk/>
            <pc:sldMk cId="2274589835" sldId="340"/>
            <ac:picMk id="3" creationId="{C2E43250-0BD1-4F21-BC70-B71FB09837F4}"/>
          </ac:picMkLst>
        </pc:picChg>
        <pc:picChg chg="del">
          <ac:chgData name="Jaoid Krairi" userId="f890637f67cf079e" providerId="LiveId" clId="{9278BE69-134D-47CF-91CB-81BCAAAAC54E}" dt="2021-12-22T16:18:16.628" v="11227" actId="478"/>
          <ac:picMkLst>
            <pc:docMk/>
            <pc:sldMk cId="2274589835" sldId="340"/>
            <ac:picMk id="4" creationId="{6B78204E-4C43-4795-B8CE-09DE352C2507}"/>
          </ac:picMkLst>
        </pc:picChg>
        <pc:picChg chg="add del mod">
          <ac:chgData name="Jaoid Krairi" userId="f890637f67cf079e" providerId="LiveId" clId="{9278BE69-134D-47CF-91CB-81BCAAAAC54E}" dt="2021-12-25T11:21:19.321" v="26810" actId="478"/>
          <ac:picMkLst>
            <pc:docMk/>
            <pc:sldMk cId="2274589835" sldId="340"/>
            <ac:picMk id="1026" creationId="{316BDB52-CA96-4B8B-AECF-B6180449656F}"/>
          </ac:picMkLst>
        </pc:picChg>
      </pc:sldChg>
      <pc:sldChg chg="addSp delSp modSp del mod modNotesTx">
        <pc:chgData name="Jaoid Krairi" userId="f890637f67cf079e" providerId="LiveId" clId="{9278BE69-134D-47CF-91CB-81BCAAAAC54E}" dt="2021-12-23T11:38:43.115" v="17837" actId="47"/>
        <pc:sldMkLst>
          <pc:docMk/>
          <pc:sldMk cId="1811511385" sldId="341"/>
        </pc:sldMkLst>
        <pc:spChg chg="del">
          <ac:chgData name="Jaoid Krairi" userId="f890637f67cf079e" providerId="LiveId" clId="{9278BE69-134D-47CF-91CB-81BCAAAAC54E}" dt="2021-12-23T08:30:40.787" v="15463" actId="478"/>
          <ac:spMkLst>
            <pc:docMk/>
            <pc:sldMk cId="1811511385" sldId="341"/>
            <ac:spMk id="7" creationId="{6EA01343-07E2-4D68-A1F6-071CE8C47E51}"/>
          </ac:spMkLst>
        </pc:spChg>
        <pc:spChg chg="del">
          <ac:chgData name="Jaoid Krairi" userId="f890637f67cf079e" providerId="LiveId" clId="{9278BE69-134D-47CF-91CB-81BCAAAAC54E}" dt="2021-12-23T08:30:47.951" v="15466" actId="478"/>
          <ac:spMkLst>
            <pc:docMk/>
            <pc:sldMk cId="1811511385" sldId="341"/>
            <ac:spMk id="10" creationId="{08F031F9-713F-4301-A965-47CC7314E061}"/>
          </ac:spMkLst>
        </pc:spChg>
        <pc:spChg chg="del">
          <ac:chgData name="Jaoid Krairi" userId="f890637f67cf079e" providerId="LiveId" clId="{9278BE69-134D-47CF-91CB-81BCAAAAC54E}" dt="2021-12-23T08:30:58.925" v="15467" actId="478"/>
          <ac:spMkLst>
            <pc:docMk/>
            <pc:sldMk cId="1811511385" sldId="341"/>
            <ac:spMk id="11" creationId="{15566E7A-5DEC-412D-A72F-5A176FC21822}"/>
          </ac:spMkLst>
        </pc:spChg>
        <pc:spChg chg="del">
          <ac:chgData name="Jaoid Krairi" userId="f890637f67cf079e" providerId="LiveId" clId="{9278BE69-134D-47CF-91CB-81BCAAAAC54E}" dt="2021-12-23T08:30:37.196" v="15461" actId="478"/>
          <ac:spMkLst>
            <pc:docMk/>
            <pc:sldMk cId="1811511385" sldId="341"/>
            <ac:spMk id="12" creationId="{190B895E-11F2-4AC7-BDF3-D749F29CBD82}"/>
          </ac:spMkLst>
        </pc:spChg>
        <pc:spChg chg="del">
          <ac:chgData name="Jaoid Krairi" userId="f890637f67cf079e" providerId="LiveId" clId="{9278BE69-134D-47CF-91CB-81BCAAAAC54E}" dt="2021-12-23T08:30:45.977" v="15465" actId="478"/>
          <ac:spMkLst>
            <pc:docMk/>
            <pc:sldMk cId="1811511385" sldId="341"/>
            <ac:spMk id="13" creationId="{F98436FC-97FA-4426-B6CE-60FCDDD6E5B0}"/>
          </ac:spMkLst>
        </pc:spChg>
        <pc:spChg chg="add mod">
          <ac:chgData name="Jaoid Krairi" userId="f890637f67cf079e" providerId="LiveId" clId="{9278BE69-134D-47CF-91CB-81BCAAAAC54E}" dt="2021-12-23T11:36:56.527" v="17834" actId="20577"/>
          <ac:spMkLst>
            <pc:docMk/>
            <pc:sldMk cId="1811511385" sldId="341"/>
            <ac:spMk id="14" creationId="{1887E936-424B-445C-A752-06AFCE069BE4}"/>
          </ac:spMkLst>
        </pc:spChg>
        <pc:spChg chg="add mod">
          <ac:chgData name="Jaoid Krairi" userId="f890637f67cf079e" providerId="LiveId" clId="{9278BE69-134D-47CF-91CB-81BCAAAAC54E}" dt="2021-12-23T08:39:25.480" v="15545" actId="113"/>
          <ac:spMkLst>
            <pc:docMk/>
            <pc:sldMk cId="1811511385" sldId="341"/>
            <ac:spMk id="15" creationId="{5E3692CE-089A-40E8-BE36-6671735E0B72}"/>
          </ac:spMkLst>
        </pc:spChg>
        <pc:spChg chg="add mod">
          <ac:chgData name="Jaoid Krairi" userId="f890637f67cf079e" providerId="LiveId" clId="{9278BE69-134D-47CF-91CB-81BCAAAAC54E}" dt="2021-12-23T08:43:46.116" v="15673" actId="1076"/>
          <ac:spMkLst>
            <pc:docMk/>
            <pc:sldMk cId="1811511385" sldId="341"/>
            <ac:spMk id="16" creationId="{D4280791-4001-4CEC-A090-4E7F82F5AC93}"/>
          </ac:spMkLst>
        </pc:spChg>
        <pc:spChg chg="add mod">
          <ac:chgData name="Jaoid Krairi" userId="f890637f67cf079e" providerId="LiveId" clId="{9278BE69-134D-47CF-91CB-81BCAAAAC54E}" dt="2021-12-23T08:41:15.078" v="15609" actId="1076"/>
          <ac:spMkLst>
            <pc:docMk/>
            <pc:sldMk cId="1811511385" sldId="341"/>
            <ac:spMk id="17" creationId="{0D9955DA-4B0F-4AB2-9888-E7F2A3633877}"/>
          </ac:spMkLst>
        </pc:spChg>
        <pc:spChg chg="add mod">
          <ac:chgData name="Jaoid Krairi" userId="f890637f67cf079e" providerId="LiveId" clId="{9278BE69-134D-47CF-91CB-81BCAAAAC54E}" dt="2021-12-23T08:43:40.381" v="15672" actId="1076"/>
          <ac:spMkLst>
            <pc:docMk/>
            <pc:sldMk cId="1811511385" sldId="341"/>
            <ac:spMk id="19" creationId="{80A473CB-0DB9-4FB5-AC9E-B8325CB35C8D}"/>
          </ac:spMkLst>
        </pc:spChg>
        <pc:spChg chg="add mod">
          <ac:chgData name="Jaoid Krairi" userId="f890637f67cf079e" providerId="LiveId" clId="{9278BE69-134D-47CF-91CB-81BCAAAAC54E}" dt="2021-12-23T08:44:13.513" v="15679" actId="20577"/>
          <ac:spMkLst>
            <pc:docMk/>
            <pc:sldMk cId="1811511385" sldId="341"/>
            <ac:spMk id="21" creationId="{9AF29C16-6D20-4573-BC68-BC50ED0C82EB}"/>
          </ac:spMkLst>
        </pc:spChg>
        <pc:picChg chg="del">
          <ac:chgData name="Jaoid Krairi" userId="f890637f67cf079e" providerId="LiveId" clId="{9278BE69-134D-47CF-91CB-81BCAAAAC54E}" dt="2021-12-23T08:30:38.872" v="15462" actId="478"/>
          <ac:picMkLst>
            <pc:docMk/>
            <pc:sldMk cId="1811511385" sldId="341"/>
            <ac:picMk id="4" creationId="{BF2A6CD1-9213-43BF-A78C-3E66C41816BA}"/>
          </ac:picMkLst>
        </pc:picChg>
        <pc:picChg chg="del">
          <ac:chgData name="Jaoid Krairi" userId="f890637f67cf079e" providerId="LiveId" clId="{9278BE69-134D-47CF-91CB-81BCAAAAC54E}" dt="2021-12-23T08:30:42.777" v="15464" actId="478"/>
          <ac:picMkLst>
            <pc:docMk/>
            <pc:sldMk cId="1811511385" sldId="341"/>
            <ac:picMk id="6" creationId="{F66CADAA-ACC8-45C8-AC52-65571E28243D}"/>
          </ac:picMkLst>
        </pc:picChg>
        <pc:picChg chg="add mod">
          <ac:chgData name="Jaoid Krairi" userId="f890637f67cf079e" providerId="LiveId" clId="{9278BE69-134D-47CF-91CB-81BCAAAAC54E}" dt="2021-12-23T08:38:56.820" v="15515" actId="14100"/>
          <ac:picMkLst>
            <pc:docMk/>
            <pc:sldMk cId="1811511385" sldId="341"/>
            <ac:picMk id="4098" creationId="{304F20F8-AD68-429C-A98A-240ADEA424A0}"/>
          </ac:picMkLst>
        </pc:picChg>
        <pc:picChg chg="add mod">
          <ac:chgData name="Jaoid Krairi" userId="f890637f67cf079e" providerId="LiveId" clId="{9278BE69-134D-47CF-91CB-81BCAAAAC54E}" dt="2021-12-23T08:43:30.553" v="15670" actId="1076"/>
          <ac:picMkLst>
            <pc:docMk/>
            <pc:sldMk cId="1811511385" sldId="341"/>
            <ac:picMk id="4100" creationId="{7A55FAE9-57C7-4370-BDC7-191AF8C62619}"/>
          </ac:picMkLst>
        </pc:picChg>
        <pc:picChg chg="add mod">
          <ac:chgData name="Jaoid Krairi" userId="f890637f67cf079e" providerId="LiveId" clId="{9278BE69-134D-47CF-91CB-81BCAAAAC54E}" dt="2021-12-23T08:40:34.368" v="15594" actId="1076"/>
          <ac:picMkLst>
            <pc:docMk/>
            <pc:sldMk cId="1811511385" sldId="341"/>
            <ac:picMk id="4102" creationId="{14EC2A61-D738-43A2-A312-3D834BAE192F}"/>
          </ac:picMkLst>
        </pc:picChg>
        <pc:picChg chg="add mod">
          <ac:chgData name="Jaoid Krairi" userId="f890637f67cf079e" providerId="LiveId" clId="{9278BE69-134D-47CF-91CB-81BCAAAAC54E}" dt="2021-12-23T08:43:34.354" v="15671" actId="1076"/>
          <ac:picMkLst>
            <pc:docMk/>
            <pc:sldMk cId="1811511385" sldId="341"/>
            <ac:picMk id="4104" creationId="{33F515FE-DD04-4B31-82A1-F241A36075F4}"/>
          </ac:picMkLst>
        </pc:picChg>
        <pc:picChg chg="add mod">
          <ac:chgData name="Jaoid Krairi" userId="f890637f67cf079e" providerId="LiveId" clId="{9278BE69-134D-47CF-91CB-81BCAAAAC54E}" dt="2021-12-23T08:43:26.580" v="15669" actId="1076"/>
          <ac:picMkLst>
            <pc:docMk/>
            <pc:sldMk cId="1811511385" sldId="341"/>
            <ac:picMk id="4106" creationId="{67F5A309-A0D5-41EE-A5B9-2A9FFF6EE24C}"/>
          </ac:picMkLst>
        </pc:picChg>
      </pc:sldChg>
      <pc:sldChg chg="del">
        <pc:chgData name="Jaoid Krairi" userId="f890637f67cf079e" providerId="LiveId" clId="{9278BE69-134D-47CF-91CB-81BCAAAAC54E}" dt="2021-12-24T14:00:10.501" v="24768" actId="47"/>
        <pc:sldMkLst>
          <pc:docMk/>
          <pc:sldMk cId="2095133237" sldId="342"/>
        </pc:sldMkLst>
      </pc:sldChg>
      <pc:sldChg chg="del">
        <pc:chgData name="Jaoid Krairi" userId="f890637f67cf079e" providerId="LiveId" clId="{9278BE69-134D-47CF-91CB-81BCAAAAC54E}" dt="2021-12-24T14:00:22.169" v="24770" actId="47"/>
        <pc:sldMkLst>
          <pc:docMk/>
          <pc:sldMk cId="3011428009" sldId="343"/>
        </pc:sldMkLst>
      </pc:sldChg>
      <pc:sldChg chg="del">
        <pc:chgData name="Jaoid Krairi" userId="f890637f67cf079e" providerId="LiveId" clId="{9278BE69-134D-47CF-91CB-81BCAAAAC54E}" dt="2021-12-24T14:00:37.224" v="24779" actId="47"/>
        <pc:sldMkLst>
          <pc:docMk/>
          <pc:sldMk cId="1480890762" sldId="344"/>
        </pc:sldMkLst>
      </pc:sldChg>
      <pc:sldChg chg="del">
        <pc:chgData name="Jaoid Krairi" userId="f890637f67cf079e" providerId="LiveId" clId="{9278BE69-134D-47CF-91CB-81BCAAAAC54E}" dt="2021-12-24T14:00:38.847" v="24780" actId="47"/>
        <pc:sldMkLst>
          <pc:docMk/>
          <pc:sldMk cId="1339461567" sldId="345"/>
        </pc:sldMkLst>
      </pc:sldChg>
      <pc:sldChg chg="del">
        <pc:chgData name="Jaoid Krairi" userId="f890637f67cf079e" providerId="LiveId" clId="{9278BE69-134D-47CF-91CB-81BCAAAAC54E}" dt="2021-12-24T14:00:32.963" v="24776" actId="47"/>
        <pc:sldMkLst>
          <pc:docMk/>
          <pc:sldMk cId="3986684455" sldId="346"/>
        </pc:sldMkLst>
      </pc:sldChg>
      <pc:sldChg chg="del">
        <pc:chgData name="Jaoid Krairi" userId="f890637f67cf079e" providerId="LiveId" clId="{9278BE69-134D-47CF-91CB-81BCAAAAC54E}" dt="2021-12-24T14:00:40.307" v="24781" actId="47"/>
        <pc:sldMkLst>
          <pc:docMk/>
          <pc:sldMk cId="1278288072" sldId="347"/>
        </pc:sldMkLst>
      </pc:sldChg>
      <pc:sldChg chg="del">
        <pc:chgData name="Jaoid Krairi" userId="f890637f67cf079e" providerId="LiveId" clId="{9278BE69-134D-47CF-91CB-81BCAAAAC54E}" dt="2021-12-24T14:00:42.514" v="24782" actId="47"/>
        <pc:sldMkLst>
          <pc:docMk/>
          <pc:sldMk cId="3135863405" sldId="348"/>
        </pc:sldMkLst>
      </pc:sldChg>
      <pc:sldChg chg="del">
        <pc:chgData name="Jaoid Krairi" userId="f890637f67cf079e" providerId="LiveId" clId="{9278BE69-134D-47CF-91CB-81BCAAAAC54E}" dt="2021-12-24T14:00:35.484" v="24778" actId="47"/>
        <pc:sldMkLst>
          <pc:docMk/>
          <pc:sldMk cId="3791847269" sldId="349"/>
        </pc:sldMkLst>
      </pc:sldChg>
      <pc:sldChg chg="del">
        <pc:chgData name="Jaoid Krairi" userId="f890637f67cf079e" providerId="LiveId" clId="{9278BE69-134D-47CF-91CB-81BCAAAAC54E}" dt="2021-12-24T14:00:43.688" v="24783" actId="47"/>
        <pc:sldMkLst>
          <pc:docMk/>
          <pc:sldMk cId="469674315" sldId="350"/>
        </pc:sldMkLst>
      </pc:sldChg>
      <pc:sldChg chg="modSp del mod">
        <pc:chgData name="Jaoid Krairi" userId="f890637f67cf079e" providerId="LiveId" clId="{9278BE69-134D-47CF-91CB-81BCAAAAC54E}" dt="2021-12-22T06:22:00.804" v="1073" actId="47"/>
        <pc:sldMkLst>
          <pc:docMk/>
          <pc:sldMk cId="3228673719" sldId="351"/>
        </pc:sldMkLst>
        <pc:spChg chg="mod">
          <ac:chgData name="Jaoid Krairi" userId="f890637f67cf079e" providerId="LiveId" clId="{9278BE69-134D-47CF-91CB-81BCAAAAC54E}" dt="2021-12-22T06:18:39.438" v="1000" actId="20577"/>
          <ac:spMkLst>
            <pc:docMk/>
            <pc:sldMk cId="3228673719" sldId="351"/>
            <ac:spMk id="11" creationId="{15566E7A-5DEC-412D-A72F-5A176FC21822}"/>
          </ac:spMkLst>
        </pc:spChg>
      </pc:sldChg>
      <pc:sldChg chg="modSp del mod modNotesTx">
        <pc:chgData name="Jaoid Krairi" userId="f890637f67cf079e" providerId="LiveId" clId="{9278BE69-134D-47CF-91CB-81BCAAAAC54E}" dt="2021-12-22T14:21:11.306" v="8706" actId="47"/>
        <pc:sldMkLst>
          <pc:docMk/>
          <pc:sldMk cId="3949207311" sldId="351"/>
        </pc:sldMkLst>
        <pc:spChg chg="mod">
          <ac:chgData name="Jaoid Krairi" userId="f890637f67cf079e" providerId="LiveId" clId="{9278BE69-134D-47CF-91CB-81BCAAAAC54E}" dt="2021-12-22T14:13:50.427" v="8465" actId="20577"/>
          <ac:spMkLst>
            <pc:docMk/>
            <pc:sldMk cId="3949207311" sldId="351"/>
            <ac:spMk id="6" creationId="{3BFD40C1-9CA0-49D2-9AE7-E9CC54165A2B}"/>
          </ac:spMkLst>
        </pc:spChg>
        <pc:spChg chg="mod">
          <ac:chgData name="Jaoid Krairi" userId="f890637f67cf079e" providerId="LiveId" clId="{9278BE69-134D-47CF-91CB-81BCAAAAC54E}" dt="2021-12-22T08:22:48.002" v="4178" actId="20577"/>
          <ac:spMkLst>
            <pc:docMk/>
            <pc:sldMk cId="3949207311" sldId="351"/>
            <ac:spMk id="11" creationId="{15566E7A-5DEC-412D-A72F-5A176FC21822}"/>
          </ac:spMkLst>
        </pc:spChg>
      </pc:sldChg>
      <pc:sldChg chg="addSp delSp modSp mod modNotesTx">
        <pc:chgData name="Jaoid Krairi" userId="f890637f67cf079e" providerId="LiveId" clId="{9278BE69-134D-47CF-91CB-81BCAAAAC54E}" dt="2021-12-22T14:21:33.069" v="8708" actId="20577"/>
        <pc:sldMkLst>
          <pc:docMk/>
          <pc:sldMk cId="1117191022" sldId="352"/>
        </pc:sldMkLst>
        <pc:spChg chg="add mod">
          <ac:chgData name="Jaoid Krairi" userId="f890637f67cf079e" providerId="LiveId" clId="{9278BE69-134D-47CF-91CB-81BCAAAAC54E}" dt="2021-12-22T14:21:33.069" v="8708" actId="20577"/>
          <ac:spMkLst>
            <pc:docMk/>
            <pc:sldMk cId="1117191022" sldId="352"/>
            <ac:spMk id="5" creationId="{31593B9E-9F60-4C5A-A34B-269E6B63F192}"/>
          </ac:spMkLst>
        </pc:spChg>
        <pc:spChg chg="mod">
          <ac:chgData name="Jaoid Krairi" userId="f890637f67cf079e" providerId="LiveId" clId="{9278BE69-134D-47CF-91CB-81BCAAAAC54E}" dt="2021-12-22T09:07:45.892" v="4792" actId="20577"/>
          <ac:spMkLst>
            <pc:docMk/>
            <pc:sldMk cId="1117191022" sldId="352"/>
            <ac:spMk id="6" creationId="{3BFD40C1-9CA0-49D2-9AE7-E9CC54165A2B}"/>
          </ac:spMkLst>
        </pc:spChg>
        <pc:spChg chg="del mod">
          <ac:chgData name="Jaoid Krairi" userId="f890637f67cf079e" providerId="LiveId" clId="{9278BE69-134D-47CF-91CB-81BCAAAAC54E}" dt="2021-12-22T08:24:25.936" v="4198" actId="478"/>
          <ac:spMkLst>
            <pc:docMk/>
            <pc:sldMk cId="1117191022" sldId="352"/>
            <ac:spMk id="11" creationId="{15566E7A-5DEC-412D-A72F-5A176FC21822}"/>
          </ac:spMkLst>
        </pc:spChg>
      </pc:sldChg>
      <pc:sldChg chg="modSp mod modNotesTx">
        <pc:chgData name="Jaoid Krairi" userId="f890637f67cf079e" providerId="LiveId" clId="{9278BE69-134D-47CF-91CB-81BCAAAAC54E}" dt="2021-12-22T14:21:37.550" v="8710" actId="20577"/>
        <pc:sldMkLst>
          <pc:docMk/>
          <pc:sldMk cId="812806669" sldId="353"/>
        </pc:sldMkLst>
        <pc:spChg chg="mod">
          <ac:chgData name="Jaoid Krairi" userId="f890637f67cf079e" providerId="LiveId" clId="{9278BE69-134D-47CF-91CB-81BCAAAAC54E}" dt="2021-12-22T14:21:37.550" v="8710" actId="20577"/>
          <ac:spMkLst>
            <pc:docMk/>
            <pc:sldMk cId="812806669" sldId="353"/>
            <ac:spMk id="5" creationId="{31593B9E-9F60-4C5A-A34B-269E6B63F192}"/>
          </ac:spMkLst>
        </pc:spChg>
        <pc:spChg chg="mod">
          <ac:chgData name="Jaoid Krairi" userId="f890637f67cf079e" providerId="LiveId" clId="{9278BE69-134D-47CF-91CB-81BCAAAAC54E}" dt="2021-12-22T13:20:17.851" v="6978" actId="20577"/>
          <ac:spMkLst>
            <pc:docMk/>
            <pc:sldMk cId="812806669" sldId="353"/>
            <ac:spMk id="6" creationId="{3BFD40C1-9CA0-49D2-9AE7-E9CC54165A2B}"/>
          </ac:spMkLst>
        </pc:spChg>
      </pc:sldChg>
      <pc:sldChg chg="modSp mod modNotesTx">
        <pc:chgData name="Jaoid Krairi" userId="f890637f67cf079e" providerId="LiveId" clId="{9278BE69-134D-47CF-91CB-81BCAAAAC54E}" dt="2021-12-22T14:21:44.811" v="8712" actId="20577"/>
        <pc:sldMkLst>
          <pc:docMk/>
          <pc:sldMk cId="3200389741" sldId="354"/>
        </pc:sldMkLst>
        <pc:spChg chg="mod">
          <ac:chgData name="Jaoid Krairi" userId="f890637f67cf079e" providerId="LiveId" clId="{9278BE69-134D-47CF-91CB-81BCAAAAC54E}" dt="2021-12-22T14:21:44.811" v="8712" actId="20577"/>
          <ac:spMkLst>
            <pc:docMk/>
            <pc:sldMk cId="3200389741" sldId="354"/>
            <ac:spMk id="5" creationId="{31593B9E-9F60-4C5A-A34B-269E6B63F192}"/>
          </ac:spMkLst>
        </pc:spChg>
        <pc:spChg chg="mod">
          <ac:chgData name="Jaoid Krairi" userId="f890637f67cf079e" providerId="LiveId" clId="{9278BE69-134D-47CF-91CB-81BCAAAAC54E}" dt="2021-12-22T13:59:29.319" v="8227" actId="20577"/>
          <ac:spMkLst>
            <pc:docMk/>
            <pc:sldMk cId="3200389741" sldId="354"/>
            <ac:spMk id="6" creationId="{3BFD40C1-9CA0-49D2-9AE7-E9CC54165A2B}"/>
          </ac:spMkLst>
        </pc:spChg>
      </pc:sldChg>
      <pc:sldChg chg="modSp mod modNotesTx">
        <pc:chgData name="Jaoid Krairi" userId="f890637f67cf079e" providerId="LiveId" clId="{9278BE69-134D-47CF-91CB-81BCAAAAC54E}" dt="2021-12-22T15:27:18.265" v="10080" actId="20577"/>
        <pc:sldMkLst>
          <pc:docMk/>
          <pc:sldMk cId="2375446659" sldId="355"/>
        </pc:sldMkLst>
        <pc:spChg chg="mod">
          <ac:chgData name="Jaoid Krairi" userId="f890637f67cf079e" providerId="LiveId" clId="{9278BE69-134D-47CF-91CB-81BCAAAAC54E}" dt="2021-12-22T14:21:48.716" v="8714" actId="20577"/>
          <ac:spMkLst>
            <pc:docMk/>
            <pc:sldMk cId="2375446659" sldId="355"/>
            <ac:spMk id="5" creationId="{31593B9E-9F60-4C5A-A34B-269E6B63F192}"/>
          </ac:spMkLst>
        </pc:spChg>
        <pc:spChg chg="mod">
          <ac:chgData name="Jaoid Krairi" userId="f890637f67cf079e" providerId="LiveId" clId="{9278BE69-134D-47CF-91CB-81BCAAAAC54E}" dt="2021-12-22T15:27:18.265" v="10080" actId="20577"/>
          <ac:spMkLst>
            <pc:docMk/>
            <pc:sldMk cId="2375446659" sldId="355"/>
            <ac:spMk id="6" creationId="{3BFD40C1-9CA0-49D2-9AE7-E9CC54165A2B}"/>
          </ac:spMkLst>
        </pc:spChg>
      </pc:sldChg>
      <pc:sldChg chg="modSp mod modNotesTx">
        <pc:chgData name="Jaoid Krairi" userId="f890637f67cf079e" providerId="LiveId" clId="{9278BE69-134D-47CF-91CB-81BCAAAAC54E}" dt="2021-12-22T16:07:58.457" v="11226" actId="1076"/>
        <pc:sldMkLst>
          <pc:docMk/>
          <pc:sldMk cId="814283363" sldId="356"/>
        </pc:sldMkLst>
        <pc:spChg chg="mod">
          <ac:chgData name="Jaoid Krairi" userId="f890637f67cf079e" providerId="LiveId" clId="{9278BE69-134D-47CF-91CB-81BCAAAAC54E}" dt="2021-12-22T15:29:19.707" v="10150" actId="20577"/>
          <ac:spMkLst>
            <pc:docMk/>
            <pc:sldMk cId="814283363" sldId="356"/>
            <ac:spMk id="5" creationId="{31593B9E-9F60-4C5A-A34B-269E6B63F192}"/>
          </ac:spMkLst>
        </pc:spChg>
        <pc:spChg chg="mod">
          <ac:chgData name="Jaoid Krairi" userId="f890637f67cf079e" providerId="LiveId" clId="{9278BE69-134D-47CF-91CB-81BCAAAAC54E}" dt="2021-12-22T16:07:58.457" v="11226" actId="1076"/>
          <ac:spMkLst>
            <pc:docMk/>
            <pc:sldMk cId="814283363" sldId="356"/>
            <ac:spMk id="6" creationId="{3BFD40C1-9CA0-49D2-9AE7-E9CC54165A2B}"/>
          </ac:spMkLst>
        </pc:spChg>
      </pc:sldChg>
      <pc:sldChg chg="addSp delSp modSp mod modNotesTx">
        <pc:chgData name="Jaoid Krairi" userId="f890637f67cf079e" providerId="LiveId" clId="{9278BE69-134D-47CF-91CB-81BCAAAAC54E}" dt="2021-12-23T08:33:38.343" v="15477" actId="20577"/>
        <pc:sldMkLst>
          <pc:docMk/>
          <pc:sldMk cId="2846852049" sldId="357"/>
        </pc:sldMkLst>
        <pc:spChg chg="add mod">
          <ac:chgData name="Jaoid Krairi" userId="f890637f67cf079e" providerId="LiveId" clId="{9278BE69-134D-47CF-91CB-81BCAAAAC54E}" dt="2021-12-23T05:57:15.510" v="12100" actId="1076"/>
          <ac:spMkLst>
            <pc:docMk/>
            <pc:sldMk cId="2846852049" sldId="357"/>
            <ac:spMk id="6" creationId="{F658A856-704E-4FE3-B828-09C2067A0D36}"/>
          </ac:spMkLst>
        </pc:spChg>
        <pc:spChg chg="add mod">
          <ac:chgData name="Jaoid Krairi" userId="f890637f67cf079e" providerId="LiveId" clId="{9278BE69-134D-47CF-91CB-81BCAAAAC54E}" dt="2021-12-23T05:57:45.190" v="12103" actId="1076"/>
          <ac:spMkLst>
            <pc:docMk/>
            <pc:sldMk cId="2846852049" sldId="357"/>
            <ac:spMk id="8" creationId="{EBF1D80D-9127-4E46-AD3A-04AFE290EE1C}"/>
          </ac:spMkLst>
        </pc:spChg>
        <pc:spChg chg="mod">
          <ac:chgData name="Jaoid Krairi" userId="f890637f67cf079e" providerId="LiveId" clId="{9278BE69-134D-47CF-91CB-81BCAAAAC54E}" dt="2021-12-23T08:33:38.343" v="15477" actId="20577"/>
          <ac:spMkLst>
            <pc:docMk/>
            <pc:sldMk cId="2846852049" sldId="357"/>
            <ac:spMk id="9" creationId="{B3EAAB8D-F4F1-4DB0-8354-8A9F54345CF6}"/>
          </ac:spMkLst>
        </pc:spChg>
        <pc:spChg chg="add mod">
          <ac:chgData name="Jaoid Krairi" userId="f890637f67cf079e" providerId="LiveId" clId="{9278BE69-134D-47CF-91CB-81BCAAAAC54E}" dt="2021-12-23T05:58:56.332" v="12110" actId="1076"/>
          <ac:spMkLst>
            <pc:docMk/>
            <pc:sldMk cId="2846852049" sldId="357"/>
            <ac:spMk id="10" creationId="{9E2AF7D4-B712-439D-9371-DC160430D805}"/>
          </ac:spMkLst>
        </pc:spChg>
        <pc:spChg chg="add mod">
          <ac:chgData name="Jaoid Krairi" userId="f890637f67cf079e" providerId="LiveId" clId="{9278BE69-134D-47CF-91CB-81BCAAAAC54E}" dt="2021-12-23T06:01:00.446" v="12118" actId="1076"/>
          <ac:spMkLst>
            <pc:docMk/>
            <pc:sldMk cId="2846852049" sldId="357"/>
            <ac:spMk id="12" creationId="{FDBC7875-FCC2-4B4A-BE5C-4176A08B491B}"/>
          </ac:spMkLst>
        </pc:spChg>
        <pc:spChg chg="add mod">
          <ac:chgData name="Jaoid Krairi" userId="f890637f67cf079e" providerId="LiveId" clId="{9278BE69-134D-47CF-91CB-81BCAAAAC54E}" dt="2021-12-23T06:08:40.094" v="12153" actId="1076"/>
          <ac:spMkLst>
            <pc:docMk/>
            <pc:sldMk cId="2846852049" sldId="357"/>
            <ac:spMk id="13" creationId="{75BFA009-351E-40E0-B8C2-F28B63FF7792}"/>
          </ac:spMkLst>
        </pc:spChg>
        <pc:spChg chg="add mod">
          <ac:chgData name="Jaoid Krairi" userId="f890637f67cf079e" providerId="LiveId" clId="{9278BE69-134D-47CF-91CB-81BCAAAAC54E}" dt="2021-12-23T06:01:20.593" v="12120" actId="1076"/>
          <ac:spMkLst>
            <pc:docMk/>
            <pc:sldMk cId="2846852049" sldId="357"/>
            <ac:spMk id="14" creationId="{5459DF6F-632E-4D0D-AD45-83F234B5B970}"/>
          </ac:spMkLst>
        </pc:spChg>
        <pc:spChg chg="add mod">
          <ac:chgData name="Jaoid Krairi" userId="f890637f67cf079e" providerId="LiveId" clId="{9278BE69-134D-47CF-91CB-81BCAAAAC54E}" dt="2021-12-23T06:08:44.903" v="12154" actId="1076"/>
          <ac:spMkLst>
            <pc:docMk/>
            <pc:sldMk cId="2846852049" sldId="357"/>
            <ac:spMk id="16" creationId="{E214E2AB-5A85-4534-A5FA-6A1AB8D53FC7}"/>
          </ac:spMkLst>
        </pc:spChg>
        <pc:spChg chg="add mod">
          <ac:chgData name="Jaoid Krairi" userId="f890637f67cf079e" providerId="LiveId" clId="{9278BE69-134D-47CF-91CB-81BCAAAAC54E}" dt="2021-12-23T06:08:53.745" v="12155" actId="1076"/>
          <ac:spMkLst>
            <pc:docMk/>
            <pc:sldMk cId="2846852049" sldId="357"/>
            <ac:spMk id="17" creationId="{C1E6EE16-502E-4AAF-AD8E-243119181D01}"/>
          </ac:spMkLst>
        </pc:spChg>
        <pc:spChg chg="add mod">
          <ac:chgData name="Jaoid Krairi" userId="f890637f67cf079e" providerId="LiveId" clId="{9278BE69-134D-47CF-91CB-81BCAAAAC54E}" dt="2021-12-23T06:08:58.426" v="12156" actId="1076"/>
          <ac:spMkLst>
            <pc:docMk/>
            <pc:sldMk cId="2846852049" sldId="357"/>
            <ac:spMk id="18" creationId="{B169CE7D-F5DC-4B85-A963-CF908599E340}"/>
          </ac:spMkLst>
        </pc:spChg>
        <pc:spChg chg="add mod">
          <ac:chgData name="Jaoid Krairi" userId="f890637f67cf079e" providerId="LiveId" clId="{9278BE69-134D-47CF-91CB-81BCAAAAC54E}" dt="2021-12-23T06:09:07.248" v="12157" actId="1076"/>
          <ac:spMkLst>
            <pc:docMk/>
            <pc:sldMk cId="2846852049" sldId="357"/>
            <ac:spMk id="19" creationId="{073CD938-BA75-4A7E-8941-578F36AA5352}"/>
          </ac:spMkLst>
        </pc:spChg>
        <pc:spChg chg="add mod">
          <ac:chgData name="Jaoid Krairi" userId="f890637f67cf079e" providerId="LiveId" clId="{9278BE69-134D-47CF-91CB-81BCAAAAC54E}" dt="2021-12-23T06:12:02.927" v="12171" actId="1076"/>
          <ac:spMkLst>
            <pc:docMk/>
            <pc:sldMk cId="2846852049" sldId="357"/>
            <ac:spMk id="21" creationId="{D9E84D57-BA19-4768-AA33-9DD48AB37851}"/>
          </ac:spMkLst>
        </pc:spChg>
        <pc:spChg chg="add mod">
          <ac:chgData name="Jaoid Krairi" userId="f890637f67cf079e" providerId="LiveId" clId="{9278BE69-134D-47CF-91CB-81BCAAAAC54E}" dt="2021-12-23T06:16:27.062" v="12191" actId="207"/>
          <ac:spMkLst>
            <pc:docMk/>
            <pc:sldMk cId="2846852049" sldId="357"/>
            <ac:spMk id="22" creationId="{1D90F3B2-1591-4852-A5C8-83B931394069}"/>
          </ac:spMkLst>
        </pc:spChg>
        <pc:spChg chg="add mod">
          <ac:chgData name="Jaoid Krairi" userId="f890637f67cf079e" providerId="LiveId" clId="{9278BE69-134D-47CF-91CB-81BCAAAAC54E}" dt="2021-12-23T06:16:57.412" v="12193" actId="207"/>
          <ac:spMkLst>
            <pc:docMk/>
            <pc:sldMk cId="2846852049" sldId="357"/>
            <ac:spMk id="23" creationId="{C078C829-5D8B-4204-8A53-E2D43484465B}"/>
          </ac:spMkLst>
        </pc:spChg>
        <pc:spChg chg="add mod">
          <ac:chgData name="Jaoid Krairi" userId="f890637f67cf079e" providerId="LiveId" clId="{9278BE69-134D-47CF-91CB-81BCAAAAC54E}" dt="2021-12-23T06:17:30.334" v="12194" actId="207"/>
          <ac:spMkLst>
            <pc:docMk/>
            <pc:sldMk cId="2846852049" sldId="357"/>
            <ac:spMk id="24" creationId="{202BBBD5-4F2C-43BE-BBEB-DAD608469C50}"/>
          </ac:spMkLst>
        </pc:spChg>
        <pc:spChg chg="add mod">
          <ac:chgData name="Jaoid Krairi" userId="f890637f67cf079e" providerId="LiveId" clId="{9278BE69-134D-47CF-91CB-81BCAAAAC54E}" dt="2021-12-23T06:17:47.504" v="12195" actId="207"/>
          <ac:spMkLst>
            <pc:docMk/>
            <pc:sldMk cId="2846852049" sldId="357"/>
            <ac:spMk id="25" creationId="{35CD0827-4DD3-426B-8E6E-6FD9DB40E8EF}"/>
          </ac:spMkLst>
        </pc:spChg>
        <pc:picChg chg="del">
          <ac:chgData name="Jaoid Krairi" userId="f890637f67cf079e" providerId="LiveId" clId="{9278BE69-134D-47CF-91CB-81BCAAAAC54E}" dt="2021-12-23T05:21:22.436" v="11640" actId="478"/>
          <ac:picMkLst>
            <pc:docMk/>
            <pc:sldMk cId="2846852049" sldId="357"/>
            <ac:picMk id="1026" creationId="{316BDB52-CA96-4B8B-AECF-B6180449656F}"/>
          </ac:picMkLst>
        </pc:picChg>
      </pc:sldChg>
      <pc:sldChg chg="addSp delSp modSp mod modNotesTx">
        <pc:chgData name="Jaoid Krairi" userId="f890637f67cf079e" providerId="LiveId" clId="{9278BE69-134D-47CF-91CB-81BCAAAAC54E}" dt="2021-12-25T11:43:25.816" v="26927" actId="20577"/>
        <pc:sldMkLst>
          <pc:docMk/>
          <pc:sldMk cId="2470647773" sldId="358"/>
        </pc:sldMkLst>
        <pc:spChg chg="mod">
          <ac:chgData name="Jaoid Krairi" userId="f890637f67cf079e" providerId="LiveId" clId="{9278BE69-134D-47CF-91CB-81BCAAAAC54E}" dt="2021-12-23T17:48:32.497" v="19329"/>
          <ac:spMkLst>
            <pc:docMk/>
            <pc:sldMk cId="2470647773" sldId="358"/>
            <ac:spMk id="14" creationId="{1887E936-424B-445C-A752-06AFCE069BE4}"/>
          </ac:spMkLst>
        </pc:spChg>
        <pc:spChg chg="del">
          <ac:chgData name="Jaoid Krairi" userId="f890637f67cf079e" providerId="LiveId" clId="{9278BE69-134D-47CF-91CB-81BCAAAAC54E}" dt="2021-12-23T09:12:24.859" v="15948" actId="478"/>
          <ac:spMkLst>
            <pc:docMk/>
            <pc:sldMk cId="2470647773" sldId="358"/>
            <ac:spMk id="15" creationId="{5E3692CE-089A-40E8-BE36-6671735E0B72}"/>
          </ac:spMkLst>
        </pc:spChg>
        <pc:spChg chg="del">
          <ac:chgData name="Jaoid Krairi" userId="f890637f67cf079e" providerId="LiveId" clId="{9278BE69-134D-47CF-91CB-81BCAAAAC54E}" dt="2021-12-23T09:12:42.007" v="15955" actId="478"/>
          <ac:spMkLst>
            <pc:docMk/>
            <pc:sldMk cId="2470647773" sldId="358"/>
            <ac:spMk id="16" creationId="{D4280791-4001-4CEC-A090-4E7F82F5AC93}"/>
          </ac:spMkLst>
        </pc:spChg>
        <pc:spChg chg="del">
          <ac:chgData name="Jaoid Krairi" userId="f890637f67cf079e" providerId="LiveId" clId="{9278BE69-134D-47CF-91CB-81BCAAAAC54E}" dt="2021-12-23T09:12:29.790" v="15950" actId="478"/>
          <ac:spMkLst>
            <pc:docMk/>
            <pc:sldMk cId="2470647773" sldId="358"/>
            <ac:spMk id="17" creationId="{0D9955DA-4B0F-4AB2-9888-E7F2A3633877}"/>
          </ac:spMkLst>
        </pc:spChg>
        <pc:spChg chg="add mod">
          <ac:chgData name="Jaoid Krairi" userId="f890637f67cf079e" providerId="LiveId" clId="{9278BE69-134D-47CF-91CB-81BCAAAAC54E}" dt="2021-12-23T17:57:18.034" v="19511" actId="20577"/>
          <ac:spMkLst>
            <pc:docMk/>
            <pc:sldMk cId="2470647773" sldId="358"/>
            <ac:spMk id="18" creationId="{88377B1B-6073-4B1F-B28A-F16230DEEF7F}"/>
          </ac:spMkLst>
        </pc:spChg>
        <pc:spChg chg="del">
          <ac:chgData name="Jaoid Krairi" userId="f890637f67cf079e" providerId="LiveId" clId="{9278BE69-134D-47CF-91CB-81BCAAAAC54E}" dt="2021-12-23T09:12:38.303" v="15953" actId="478"/>
          <ac:spMkLst>
            <pc:docMk/>
            <pc:sldMk cId="2470647773" sldId="358"/>
            <ac:spMk id="19" creationId="{80A473CB-0DB9-4FB5-AC9E-B8325CB35C8D}"/>
          </ac:spMkLst>
        </pc:spChg>
        <pc:spChg chg="del">
          <ac:chgData name="Jaoid Krairi" userId="f890637f67cf079e" providerId="LiveId" clId="{9278BE69-134D-47CF-91CB-81BCAAAAC54E}" dt="2021-12-23T09:12:46.899" v="15957" actId="478"/>
          <ac:spMkLst>
            <pc:docMk/>
            <pc:sldMk cId="2470647773" sldId="358"/>
            <ac:spMk id="21" creationId="{9AF29C16-6D20-4573-BC68-BC50ED0C82EB}"/>
          </ac:spMkLst>
        </pc:spChg>
        <pc:picChg chg="add del mod">
          <ac:chgData name="Jaoid Krairi" userId="f890637f67cf079e" providerId="LiveId" clId="{9278BE69-134D-47CF-91CB-81BCAAAAC54E}" dt="2021-12-23T11:40:50.278" v="17853" actId="478"/>
          <ac:picMkLst>
            <pc:docMk/>
            <pc:sldMk cId="2470647773" sldId="358"/>
            <ac:picMk id="4" creationId="{6C84E999-6D41-415A-AF70-EEEC1CE34E6F}"/>
          </ac:picMkLst>
        </pc:picChg>
        <pc:picChg chg="add del mod">
          <ac:chgData name="Jaoid Krairi" userId="f890637f67cf079e" providerId="LiveId" clId="{9278BE69-134D-47CF-91CB-81BCAAAAC54E}" dt="2021-12-25T11:39:40.559" v="26891" actId="478"/>
          <ac:picMkLst>
            <pc:docMk/>
            <pc:sldMk cId="2470647773" sldId="358"/>
            <ac:picMk id="4" creationId="{C0FE3A24-4097-47C1-884B-E6D1502F8FFD}"/>
          </ac:picMkLst>
        </pc:picChg>
        <pc:picChg chg="add mod">
          <ac:chgData name="Jaoid Krairi" userId="f890637f67cf079e" providerId="LiveId" clId="{9278BE69-134D-47CF-91CB-81BCAAAAC54E}" dt="2021-12-25T11:40:43.861" v="26906" actId="1076"/>
          <ac:picMkLst>
            <pc:docMk/>
            <pc:sldMk cId="2470647773" sldId="358"/>
            <ac:picMk id="5" creationId="{1F70A7C7-83FA-48DC-AFBB-72B0DD15A0D5}"/>
          </ac:picMkLst>
        </pc:picChg>
        <pc:picChg chg="add del mod">
          <ac:chgData name="Jaoid Krairi" userId="f890637f67cf079e" providerId="LiveId" clId="{9278BE69-134D-47CF-91CB-81BCAAAAC54E}" dt="2021-12-24T12:20:13.468" v="22785" actId="478"/>
          <ac:picMkLst>
            <pc:docMk/>
            <pc:sldMk cId="2470647773" sldId="358"/>
            <ac:picMk id="6" creationId="{A9B8942E-FE81-4162-A1BE-9178FF1998BB}"/>
          </ac:picMkLst>
        </pc:picChg>
        <pc:picChg chg="add mod">
          <ac:chgData name="Jaoid Krairi" userId="f890637f67cf079e" providerId="LiveId" clId="{9278BE69-134D-47CF-91CB-81BCAAAAC54E}" dt="2021-12-24T12:25:54.019" v="22840" actId="14100"/>
          <ac:picMkLst>
            <pc:docMk/>
            <pc:sldMk cId="2470647773" sldId="358"/>
            <ac:picMk id="7" creationId="{B1533941-0D81-4940-89FF-F5EAE5CB6FC4}"/>
          </ac:picMkLst>
        </pc:picChg>
        <pc:picChg chg="add mod">
          <ac:chgData name="Jaoid Krairi" userId="f890637f67cf079e" providerId="LiveId" clId="{9278BE69-134D-47CF-91CB-81BCAAAAC54E}" dt="2021-12-25T11:42:42.816" v="26923" actId="14100"/>
          <ac:picMkLst>
            <pc:docMk/>
            <pc:sldMk cId="2470647773" sldId="358"/>
            <ac:picMk id="8" creationId="{6A725B30-218E-4245-95B0-5B307FDD6B08}"/>
          </ac:picMkLst>
        </pc:picChg>
        <pc:picChg chg="add del mod">
          <ac:chgData name="Jaoid Krairi" userId="f890637f67cf079e" providerId="LiveId" clId="{9278BE69-134D-47CF-91CB-81BCAAAAC54E}" dt="2021-12-23T17:57:09.462" v="19508" actId="478"/>
          <ac:picMkLst>
            <pc:docMk/>
            <pc:sldMk cId="2470647773" sldId="358"/>
            <ac:picMk id="8" creationId="{72ED8968-97B5-4C3D-9721-166C38CAC56A}"/>
          </ac:picMkLst>
        </pc:picChg>
        <pc:picChg chg="add del mod">
          <ac:chgData name="Jaoid Krairi" userId="f890637f67cf079e" providerId="LiveId" clId="{9278BE69-134D-47CF-91CB-81BCAAAAC54E}" dt="2021-12-25T11:41:48.983" v="26907" actId="478"/>
          <ac:picMkLst>
            <pc:docMk/>
            <pc:sldMk cId="2470647773" sldId="358"/>
            <ac:picMk id="9" creationId="{1FC922B7-8AE4-410D-A0E7-2CA80DD096E6}"/>
          </ac:picMkLst>
        </pc:picChg>
        <pc:picChg chg="add del mod">
          <ac:chgData name="Jaoid Krairi" userId="f890637f67cf079e" providerId="LiveId" clId="{9278BE69-134D-47CF-91CB-81BCAAAAC54E}" dt="2021-12-23T17:57:50.732" v="19548" actId="478"/>
          <ac:picMkLst>
            <pc:docMk/>
            <pc:sldMk cId="2470647773" sldId="358"/>
            <ac:picMk id="10" creationId="{56F87BD5-C1DE-4810-9142-8B1BEF198A3C}"/>
          </ac:picMkLst>
        </pc:picChg>
        <pc:picChg chg="add del mod">
          <ac:chgData name="Jaoid Krairi" userId="f890637f67cf079e" providerId="LiveId" clId="{9278BE69-134D-47CF-91CB-81BCAAAAC54E}" dt="2021-12-24T12:25:16.090" v="22827" actId="478"/>
          <ac:picMkLst>
            <pc:docMk/>
            <pc:sldMk cId="2470647773" sldId="358"/>
            <ac:picMk id="12" creationId="{FCD77812-C4FD-4BA7-AD7B-9E9385FD720A}"/>
          </ac:picMkLst>
        </pc:picChg>
        <pc:picChg chg="add del mod">
          <ac:chgData name="Jaoid Krairi" userId="f890637f67cf079e" providerId="LiveId" clId="{9278BE69-134D-47CF-91CB-81BCAAAAC54E}" dt="2021-12-24T12:26:39.483" v="22841" actId="478"/>
          <ac:picMkLst>
            <pc:docMk/>
            <pc:sldMk cId="2470647773" sldId="358"/>
            <ac:picMk id="20" creationId="{8C119950-ED2E-41AB-B885-DF1685864AE1}"/>
          </ac:picMkLst>
        </pc:picChg>
        <pc:picChg chg="del">
          <ac:chgData name="Jaoid Krairi" userId="f890637f67cf079e" providerId="LiveId" clId="{9278BE69-134D-47CF-91CB-81BCAAAAC54E}" dt="2021-12-23T09:12:26.764" v="15949" actId="478"/>
          <ac:picMkLst>
            <pc:docMk/>
            <pc:sldMk cId="2470647773" sldId="358"/>
            <ac:picMk id="4098" creationId="{304F20F8-AD68-429C-A98A-240ADEA424A0}"/>
          </ac:picMkLst>
        </pc:picChg>
        <pc:picChg chg="del">
          <ac:chgData name="Jaoid Krairi" userId="f890637f67cf079e" providerId="LiveId" clId="{9278BE69-134D-47CF-91CB-81BCAAAAC54E}" dt="2021-12-23T09:12:39.863" v="15954" actId="478"/>
          <ac:picMkLst>
            <pc:docMk/>
            <pc:sldMk cId="2470647773" sldId="358"/>
            <ac:picMk id="4100" creationId="{7A55FAE9-57C7-4370-BDC7-191AF8C62619}"/>
          </ac:picMkLst>
        </pc:picChg>
        <pc:picChg chg="del">
          <ac:chgData name="Jaoid Krairi" userId="f890637f67cf079e" providerId="LiveId" clId="{9278BE69-134D-47CF-91CB-81BCAAAAC54E}" dt="2021-12-23T09:12:31.654" v="15951" actId="478"/>
          <ac:picMkLst>
            <pc:docMk/>
            <pc:sldMk cId="2470647773" sldId="358"/>
            <ac:picMk id="4102" creationId="{14EC2A61-D738-43A2-A312-3D834BAE192F}"/>
          </ac:picMkLst>
        </pc:picChg>
        <pc:picChg chg="del">
          <ac:chgData name="Jaoid Krairi" userId="f890637f67cf079e" providerId="LiveId" clId="{9278BE69-134D-47CF-91CB-81BCAAAAC54E}" dt="2021-12-23T09:12:33.417" v="15952" actId="478"/>
          <ac:picMkLst>
            <pc:docMk/>
            <pc:sldMk cId="2470647773" sldId="358"/>
            <ac:picMk id="4104" creationId="{33F515FE-DD04-4B31-82A1-F241A36075F4}"/>
          </ac:picMkLst>
        </pc:picChg>
        <pc:picChg chg="del">
          <ac:chgData name="Jaoid Krairi" userId="f890637f67cf079e" providerId="LiveId" clId="{9278BE69-134D-47CF-91CB-81BCAAAAC54E}" dt="2021-12-23T09:12:43.675" v="15956" actId="478"/>
          <ac:picMkLst>
            <pc:docMk/>
            <pc:sldMk cId="2470647773" sldId="358"/>
            <ac:picMk id="4106" creationId="{67F5A309-A0D5-41EE-A5B9-2A9FFF6EE24C}"/>
          </ac:picMkLst>
        </pc:picChg>
        <pc:picChg chg="add del mod">
          <ac:chgData name="Jaoid Krairi" userId="f890637f67cf079e" providerId="LiveId" clId="{9278BE69-134D-47CF-91CB-81BCAAAAC54E}" dt="2021-12-23T11:40:52.024" v="17854" actId="478"/>
          <ac:picMkLst>
            <pc:docMk/>
            <pc:sldMk cId="2470647773" sldId="358"/>
            <ac:picMk id="5122" creationId="{66DA56E9-7D0C-4D24-8B70-98660F338969}"/>
          </ac:picMkLst>
        </pc:picChg>
      </pc:sldChg>
      <pc:sldChg chg="addSp delSp modSp mod modNotesTx">
        <pc:chgData name="Jaoid Krairi" userId="f890637f67cf079e" providerId="LiveId" clId="{9278BE69-134D-47CF-91CB-81BCAAAAC54E}" dt="2021-12-25T11:45:50.113" v="26941" actId="1076"/>
        <pc:sldMkLst>
          <pc:docMk/>
          <pc:sldMk cId="2185210155" sldId="359"/>
        </pc:sldMkLst>
        <pc:spChg chg="add del mod">
          <ac:chgData name="Jaoid Krairi" userId="f890637f67cf079e" providerId="LiveId" clId="{9278BE69-134D-47CF-91CB-81BCAAAAC54E}" dt="2021-12-23T17:45:30.761" v="19299" actId="478"/>
          <ac:spMkLst>
            <pc:docMk/>
            <pc:sldMk cId="2185210155" sldId="359"/>
            <ac:spMk id="8" creationId="{99506FBD-195F-4D27-AFCD-506E470F8AA7}"/>
          </ac:spMkLst>
        </pc:spChg>
        <pc:spChg chg="add del mod">
          <ac:chgData name="Jaoid Krairi" userId="f890637f67cf079e" providerId="LiveId" clId="{9278BE69-134D-47CF-91CB-81BCAAAAC54E}" dt="2021-12-23T17:50:02.836" v="19341" actId="478"/>
          <ac:spMkLst>
            <pc:docMk/>
            <pc:sldMk cId="2185210155" sldId="359"/>
            <ac:spMk id="12" creationId="{C74105CE-1851-41F3-A5B2-15A0238CCFB1}"/>
          </ac:spMkLst>
        </pc:spChg>
        <pc:spChg chg="add mod">
          <ac:chgData name="Jaoid Krairi" userId="f890637f67cf079e" providerId="LiveId" clId="{9278BE69-134D-47CF-91CB-81BCAAAAC54E}" dt="2021-12-23T17:49:04.261" v="19334" actId="20577"/>
          <ac:spMkLst>
            <pc:docMk/>
            <pc:sldMk cId="2185210155" sldId="359"/>
            <ac:spMk id="13" creationId="{49A9D771-2078-4839-AE3D-874E47A0DE8F}"/>
          </ac:spMkLst>
        </pc:spChg>
        <pc:spChg chg="del mod">
          <ac:chgData name="Jaoid Krairi" userId="f890637f67cf079e" providerId="LiveId" clId="{9278BE69-134D-47CF-91CB-81BCAAAAC54E}" dt="2021-12-23T17:47:15.530" v="19323" actId="478"/>
          <ac:spMkLst>
            <pc:docMk/>
            <pc:sldMk cId="2185210155" sldId="359"/>
            <ac:spMk id="14" creationId="{1887E936-424B-445C-A752-06AFCE069BE4}"/>
          </ac:spMkLst>
        </pc:spChg>
        <pc:spChg chg="add mod">
          <ac:chgData name="Jaoid Krairi" userId="f890637f67cf079e" providerId="LiveId" clId="{9278BE69-134D-47CF-91CB-81BCAAAAC54E}" dt="2021-12-23T17:53:30.643" v="19485" actId="20577"/>
          <ac:spMkLst>
            <pc:docMk/>
            <pc:sldMk cId="2185210155" sldId="359"/>
            <ac:spMk id="15" creationId="{EEC6CF02-56AA-46F7-896E-C5FE86885F93}"/>
          </ac:spMkLst>
        </pc:spChg>
        <pc:spChg chg="del">
          <ac:chgData name="Jaoid Krairi" userId="f890637f67cf079e" providerId="LiveId" clId="{9278BE69-134D-47CF-91CB-81BCAAAAC54E}" dt="2021-12-23T10:00:50.250" v="16869" actId="478"/>
          <ac:spMkLst>
            <pc:docMk/>
            <pc:sldMk cId="2185210155" sldId="359"/>
            <ac:spMk id="18" creationId="{88377B1B-6073-4B1F-B28A-F16230DEEF7F}"/>
          </ac:spMkLst>
        </pc:spChg>
        <pc:picChg chg="add del mod">
          <ac:chgData name="Jaoid Krairi" userId="f890637f67cf079e" providerId="LiveId" clId="{9278BE69-134D-47CF-91CB-81BCAAAAC54E}" dt="2021-12-25T11:45:09.820" v="26928" actId="478"/>
          <ac:picMkLst>
            <pc:docMk/>
            <pc:sldMk cId="2185210155" sldId="359"/>
            <ac:picMk id="4" creationId="{48C511C0-BD44-4532-BBAB-27D3CEA381FD}"/>
          </ac:picMkLst>
        </pc:picChg>
        <pc:picChg chg="del">
          <ac:chgData name="Jaoid Krairi" userId="f890637f67cf079e" providerId="LiveId" clId="{9278BE69-134D-47CF-91CB-81BCAAAAC54E}" dt="2021-12-23T10:00:53.917" v="16871" actId="478"/>
          <ac:picMkLst>
            <pc:docMk/>
            <pc:sldMk cId="2185210155" sldId="359"/>
            <ac:picMk id="4" creationId="{6C84E999-6D41-415A-AF70-EEEC1CE34E6F}"/>
          </ac:picMkLst>
        </pc:picChg>
        <pc:picChg chg="add mod">
          <ac:chgData name="Jaoid Krairi" userId="f890637f67cf079e" providerId="LiveId" clId="{9278BE69-134D-47CF-91CB-81BCAAAAC54E}" dt="2021-12-24T12:29:04.945" v="22868" actId="692"/>
          <ac:picMkLst>
            <pc:docMk/>
            <pc:sldMk cId="2185210155" sldId="359"/>
            <ac:picMk id="5" creationId="{4453DBB2-97F9-44CF-A621-F8698845FDF1}"/>
          </ac:picMkLst>
        </pc:picChg>
        <pc:picChg chg="add mod">
          <ac:chgData name="Jaoid Krairi" userId="f890637f67cf079e" providerId="LiveId" clId="{9278BE69-134D-47CF-91CB-81BCAAAAC54E}" dt="2021-12-25T11:45:50.113" v="26941" actId="1076"/>
          <ac:picMkLst>
            <pc:docMk/>
            <pc:sldMk cId="2185210155" sldId="359"/>
            <ac:picMk id="6" creationId="{68A1AF2E-10FE-4AF9-AF90-5AD86CC3F497}"/>
          </ac:picMkLst>
        </pc:picChg>
        <pc:picChg chg="add del mod">
          <ac:chgData name="Jaoid Krairi" userId="f890637f67cf079e" providerId="LiveId" clId="{9278BE69-134D-47CF-91CB-81BCAAAAC54E}" dt="2021-12-23T17:45:28.653" v="19298" actId="478"/>
          <ac:picMkLst>
            <pc:docMk/>
            <pc:sldMk cId="2185210155" sldId="359"/>
            <ac:picMk id="7" creationId="{5A57A570-AC83-4717-A7F9-5E711F1D1C2A}"/>
          </ac:picMkLst>
        </pc:picChg>
        <pc:picChg chg="add del mod">
          <ac:chgData name="Jaoid Krairi" userId="f890637f67cf079e" providerId="LiveId" clId="{9278BE69-134D-47CF-91CB-81BCAAAAC54E}" dt="2021-12-24T12:30:42.867" v="22869" actId="478"/>
          <ac:picMkLst>
            <pc:docMk/>
            <pc:sldMk cId="2185210155" sldId="359"/>
            <ac:picMk id="10" creationId="{D54304D2-ACFB-43E2-9AE6-4CA435717811}"/>
          </ac:picMkLst>
        </pc:picChg>
        <pc:picChg chg="del">
          <ac:chgData name="Jaoid Krairi" userId="f890637f67cf079e" providerId="LiveId" clId="{9278BE69-134D-47CF-91CB-81BCAAAAC54E}" dt="2021-12-23T10:00:52.190" v="16870" actId="478"/>
          <ac:picMkLst>
            <pc:docMk/>
            <pc:sldMk cId="2185210155" sldId="359"/>
            <ac:picMk id="5122" creationId="{66DA56E9-7D0C-4D24-8B70-98660F338969}"/>
          </ac:picMkLst>
        </pc:picChg>
      </pc:sldChg>
      <pc:sldChg chg="addSp delSp modSp mod modNotesTx">
        <pc:chgData name="Jaoid Krairi" userId="f890637f67cf079e" providerId="LiveId" clId="{9278BE69-134D-47CF-91CB-81BCAAAAC54E}" dt="2021-12-23T11:40:19.795" v="17850" actId="20577"/>
        <pc:sldMkLst>
          <pc:docMk/>
          <pc:sldMk cId="229078459" sldId="360"/>
        </pc:sldMkLst>
        <pc:spChg chg="add del mod">
          <ac:chgData name="Jaoid Krairi" userId="f890637f67cf079e" providerId="LiveId" clId="{9278BE69-134D-47CF-91CB-81BCAAAAC54E}" dt="2021-12-23T11:22:25.819" v="17404" actId="478"/>
          <ac:spMkLst>
            <pc:docMk/>
            <pc:sldMk cId="229078459" sldId="360"/>
            <ac:spMk id="5" creationId="{0AB10353-2A53-4286-9800-4A53D37871AE}"/>
          </ac:spMkLst>
        </pc:spChg>
        <pc:spChg chg="mod">
          <ac:chgData name="Jaoid Krairi" userId="f890637f67cf079e" providerId="LiveId" clId="{9278BE69-134D-47CF-91CB-81BCAAAAC54E}" dt="2021-12-23T11:40:19.795" v="17850" actId="20577"/>
          <ac:spMkLst>
            <pc:docMk/>
            <pc:sldMk cId="229078459" sldId="360"/>
            <ac:spMk id="14" creationId="{1887E936-424B-445C-A752-06AFCE069BE4}"/>
          </ac:spMkLst>
        </pc:spChg>
        <pc:spChg chg="del">
          <ac:chgData name="Jaoid Krairi" userId="f890637f67cf079e" providerId="LiveId" clId="{9278BE69-134D-47CF-91CB-81BCAAAAC54E}" dt="2021-12-23T11:16:19.078" v="17340" actId="478"/>
          <ac:spMkLst>
            <pc:docMk/>
            <pc:sldMk cId="229078459" sldId="360"/>
            <ac:spMk id="18" creationId="{88377B1B-6073-4B1F-B28A-F16230DEEF7F}"/>
          </ac:spMkLst>
        </pc:spChg>
        <pc:graphicFrameChg chg="add mod modGraphic">
          <ac:chgData name="Jaoid Krairi" userId="f890637f67cf079e" providerId="LiveId" clId="{9278BE69-134D-47CF-91CB-81BCAAAAC54E}" dt="2021-12-23T11:29:24.373" v="17691" actId="20577"/>
          <ac:graphicFrameMkLst>
            <pc:docMk/>
            <pc:sldMk cId="229078459" sldId="360"/>
            <ac:graphicFrameMk id="3" creationId="{C3766F36-3896-46F6-9ACD-52E0B9D43CC0}"/>
          </ac:graphicFrameMkLst>
        </pc:graphicFrameChg>
        <pc:picChg chg="del">
          <ac:chgData name="Jaoid Krairi" userId="f890637f67cf079e" providerId="LiveId" clId="{9278BE69-134D-47CF-91CB-81BCAAAAC54E}" dt="2021-12-23T11:16:23.757" v="17342" actId="478"/>
          <ac:picMkLst>
            <pc:docMk/>
            <pc:sldMk cId="229078459" sldId="360"/>
            <ac:picMk id="4" creationId="{6C84E999-6D41-415A-AF70-EEEC1CE34E6F}"/>
          </ac:picMkLst>
        </pc:picChg>
        <pc:picChg chg="del">
          <ac:chgData name="Jaoid Krairi" userId="f890637f67cf079e" providerId="LiveId" clId="{9278BE69-134D-47CF-91CB-81BCAAAAC54E}" dt="2021-12-23T11:16:21.546" v="17341" actId="478"/>
          <ac:picMkLst>
            <pc:docMk/>
            <pc:sldMk cId="229078459" sldId="360"/>
            <ac:picMk id="5122" creationId="{66DA56E9-7D0C-4D24-8B70-98660F338969}"/>
          </ac:picMkLst>
        </pc:picChg>
      </pc:sldChg>
      <pc:sldChg chg="addSp delSp modSp mod modNotesTx">
        <pc:chgData name="Jaoid Krairi" userId="f890637f67cf079e" providerId="LiveId" clId="{9278BE69-134D-47CF-91CB-81BCAAAAC54E}" dt="2021-12-24T12:34:07.740" v="22961" actId="692"/>
        <pc:sldMkLst>
          <pc:docMk/>
          <pc:sldMk cId="827657608" sldId="361"/>
        </pc:sldMkLst>
        <pc:spChg chg="del">
          <ac:chgData name="Jaoid Krairi" userId="f890637f67cf079e" providerId="LiveId" clId="{9278BE69-134D-47CF-91CB-81BCAAAAC54E}" dt="2021-12-23T18:18:05.974" v="19931" actId="478"/>
          <ac:spMkLst>
            <pc:docMk/>
            <pc:sldMk cId="827657608" sldId="361"/>
            <ac:spMk id="8" creationId="{99506FBD-195F-4D27-AFCD-506E470F8AA7}"/>
          </ac:spMkLst>
        </pc:spChg>
        <pc:spChg chg="add mod">
          <ac:chgData name="Jaoid Krairi" userId="f890637f67cf079e" providerId="LiveId" clId="{9278BE69-134D-47CF-91CB-81BCAAAAC54E}" dt="2021-12-23T18:32:11.625" v="20390" actId="20577"/>
          <ac:spMkLst>
            <pc:docMk/>
            <pc:sldMk cId="827657608" sldId="361"/>
            <ac:spMk id="9" creationId="{123A59ED-977A-437B-A675-ABDF3482F587}"/>
          </ac:spMkLst>
        </pc:spChg>
        <pc:spChg chg="add mod">
          <ac:chgData name="Jaoid Krairi" userId="f890637f67cf079e" providerId="LiveId" clId="{9278BE69-134D-47CF-91CB-81BCAAAAC54E}" dt="2021-12-23T18:23:01.155" v="20138" actId="5793"/>
          <ac:spMkLst>
            <pc:docMk/>
            <pc:sldMk cId="827657608" sldId="361"/>
            <ac:spMk id="10" creationId="{01C27110-1CDF-478B-9272-CFC3D4C35045}"/>
          </ac:spMkLst>
        </pc:spChg>
        <pc:spChg chg="del">
          <ac:chgData name="Jaoid Krairi" userId="f890637f67cf079e" providerId="LiveId" clId="{9278BE69-134D-47CF-91CB-81BCAAAAC54E}" dt="2021-12-23T18:18:09.311" v="19932" actId="478"/>
          <ac:spMkLst>
            <pc:docMk/>
            <pc:sldMk cId="827657608" sldId="361"/>
            <ac:spMk id="12" creationId="{C74105CE-1851-41F3-A5B2-15A0238CCFB1}"/>
          </ac:spMkLst>
        </pc:spChg>
        <pc:spChg chg="del">
          <ac:chgData name="Jaoid Krairi" userId="f890637f67cf079e" providerId="LiveId" clId="{9278BE69-134D-47CF-91CB-81BCAAAAC54E}" dt="2021-12-23T17:47:24.283" v="19325" actId="478"/>
          <ac:spMkLst>
            <pc:docMk/>
            <pc:sldMk cId="827657608" sldId="361"/>
            <ac:spMk id="14" creationId="{1887E936-424B-445C-A752-06AFCE069BE4}"/>
          </ac:spMkLst>
        </pc:spChg>
        <pc:picChg chg="add mod">
          <ac:chgData name="Jaoid Krairi" userId="f890637f67cf079e" providerId="LiveId" clId="{9278BE69-134D-47CF-91CB-81BCAAAAC54E}" dt="2021-12-24T12:34:07.740" v="22961" actId="692"/>
          <ac:picMkLst>
            <pc:docMk/>
            <pc:sldMk cId="827657608" sldId="361"/>
            <ac:picMk id="4" creationId="{B63D4FC9-AE3E-4B45-87B4-07E777F3968E}"/>
          </ac:picMkLst>
        </pc:picChg>
        <pc:picChg chg="del">
          <ac:chgData name="Jaoid Krairi" userId="f890637f67cf079e" providerId="LiveId" clId="{9278BE69-134D-47CF-91CB-81BCAAAAC54E}" dt="2021-12-23T17:49:20.062" v="19335" actId="478"/>
          <ac:picMkLst>
            <pc:docMk/>
            <pc:sldMk cId="827657608" sldId="361"/>
            <ac:picMk id="5" creationId="{4453DBB2-97F9-44CF-A621-F8698845FDF1}"/>
          </ac:picMkLst>
        </pc:picChg>
        <pc:picChg chg="mod">
          <ac:chgData name="Jaoid Krairi" userId="f890637f67cf079e" providerId="LiveId" clId="{9278BE69-134D-47CF-91CB-81BCAAAAC54E}" dt="2021-12-24T12:33:41.938" v="22951" actId="1076"/>
          <ac:picMkLst>
            <pc:docMk/>
            <pc:sldMk cId="827657608" sldId="361"/>
            <ac:picMk id="7" creationId="{5A57A570-AC83-4717-A7F9-5E711F1D1C2A}"/>
          </ac:picMkLst>
        </pc:picChg>
      </pc:sldChg>
      <pc:sldChg chg="addSp delSp modSp mod modNotesTx">
        <pc:chgData name="Jaoid Krairi" userId="f890637f67cf079e" providerId="LiveId" clId="{9278BE69-134D-47CF-91CB-81BCAAAAC54E}" dt="2021-12-24T12:38:22.082" v="22991" actId="20577"/>
        <pc:sldMkLst>
          <pc:docMk/>
          <pc:sldMk cId="2800272525" sldId="362"/>
        </pc:sldMkLst>
        <pc:spChg chg="mod">
          <ac:chgData name="Jaoid Krairi" userId="f890637f67cf079e" providerId="LiveId" clId="{9278BE69-134D-47CF-91CB-81BCAAAAC54E}" dt="2021-12-23T18:32:47.327" v="20394" actId="20577"/>
          <ac:spMkLst>
            <pc:docMk/>
            <pc:sldMk cId="2800272525" sldId="362"/>
            <ac:spMk id="9" creationId="{123A59ED-977A-437B-A675-ABDF3482F587}"/>
          </ac:spMkLst>
        </pc:spChg>
        <pc:spChg chg="mod">
          <ac:chgData name="Jaoid Krairi" userId="f890637f67cf079e" providerId="LiveId" clId="{9278BE69-134D-47CF-91CB-81BCAAAAC54E}" dt="2021-12-23T19:15:35.150" v="21433" actId="20577"/>
          <ac:spMkLst>
            <pc:docMk/>
            <pc:sldMk cId="2800272525" sldId="362"/>
            <ac:spMk id="10" creationId="{01C27110-1CDF-478B-9272-CFC3D4C35045}"/>
          </ac:spMkLst>
        </pc:spChg>
        <pc:spChg chg="add mod">
          <ac:chgData name="Jaoid Krairi" userId="f890637f67cf079e" providerId="LiveId" clId="{9278BE69-134D-47CF-91CB-81BCAAAAC54E}" dt="2021-12-23T18:51:57.364" v="20841" actId="1076"/>
          <ac:spMkLst>
            <pc:docMk/>
            <pc:sldMk cId="2800272525" sldId="362"/>
            <ac:spMk id="11" creationId="{826AC742-F710-42CC-B0FF-1049AA0DEE04}"/>
          </ac:spMkLst>
        </pc:spChg>
        <pc:picChg chg="add mod">
          <ac:chgData name="Jaoid Krairi" userId="f890637f67cf079e" providerId="LiveId" clId="{9278BE69-134D-47CF-91CB-81BCAAAAC54E}" dt="2021-12-24T12:36:24.952" v="22974" actId="692"/>
          <ac:picMkLst>
            <pc:docMk/>
            <pc:sldMk cId="2800272525" sldId="362"/>
            <ac:picMk id="4" creationId="{112E5321-779F-4605-BD9E-EF30C1641C94}"/>
          </ac:picMkLst>
        </pc:picChg>
        <pc:picChg chg="del">
          <ac:chgData name="Jaoid Krairi" userId="f890637f67cf079e" providerId="LiveId" clId="{9278BE69-134D-47CF-91CB-81BCAAAAC54E}" dt="2021-12-23T18:32:56.680" v="20395" actId="478"/>
          <ac:picMkLst>
            <pc:docMk/>
            <pc:sldMk cId="2800272525" sldId="362"/>
            <ac:picMk id="4" creationId="{B63D4FC9-AE3E-4B45-87B4-07E777F3968E}"/>
          </ac:picMkLst>
        </pc:picChg>
        <pc:picChg chg="add del mod">
          <ac:chgData name="Jaoid Krairi" userId="f890637f67cf079e" providerId="LiveId" clId="{9278BE69-134D-47CF-91CB-81BCAAAAC54E}" dt="2021-12-24T12:36:05.234" v="22962" actId="478"/>
          <ac:picMkLst>
            <pc:docMk/>
            <pc:sldMk cId="2800272525" sldId="362"/>
            <ac:picMk id="5" creationId="{7A273423-F464-48EA-B254-31CECAF68905}"/>
          </ac:picMkLst>
        </pc:picChg>
        <pc:picChg chg="del">
          <ac:chgData name="Jaoid Krairi" userId="f890637f67cf079e" providerId="LiveId" clId="{9278BE69-134D-47CF-91CB-81BCAAAAC54E}" dt="2021-12-23T18:33:01.206" v="20396" actId="478"/>
          <ac:picMkLst>
            <pc:docMk/>
            <pc:sldMk cId="2800272525" sldId="362"/>
            <ac:picMk id="7" creationId="{5A57A570-AC83-4717-A7F9-5E711F1D1C2A}"/>
          </ac:picMkLst>
        </pc:picChg>
        <pc:picChg chg="add mod">
          <ac:chgData name="Jaoid Krairi" userId="f890637f67cf079e" providerId="LiveId" clId="{9278BE69-134D-47CF-91CB-81BCAAAAC54E}" dt="2021-12-24T12:38:08.064" v="22987" actId="692"/>
          <ac:picMkLst>
            <pc:docMk/>
            <pc:sldMk cId="2800272525" sldId="362"/>
            <ac:picMk id="7" creationId="{CFD48711-E7EB-4B54-B046-862EEA7BD4AA}"/>
          </ac:picMkLst>
        </pc:picChg>
        <pc:picChg chg="add del mod">
          <ac:chgData name="Jaoid Krairi" userId="f890637f67cf079e" providerId="LiveId" clId="{9278BE69-134D-47CF-91CB-81BCAAAAC54E}" dt="2021-12-24T12:37:50.353" v="22976" actId="478"/>
          <ac:picMkLst>
            <pc:docMk/>
            <pc:sldMk cId="2800272525" sldId="362"/>
            <ac:picMk id="8" creationId="{53056367-5C89-4183-BACE-3BE237001602}"/>
          </ac:picMkLst>
        </pc:picChg>
      </pc:sldChg>
      <pc:sldChg chg="addSp delSp modSp mod modNotesTx">
        <pc:chgData name="Jaoid Krairi" userId="f890637f67cf079e" providerId="LiveId" clId="{9278BE69-134D-47CF-91CB-81BCAAAAC54E}" dt="2021-12-24T13:35:39.481" v="24172" actId="1076"/>
        <pc:sldMkLst>
          <pc:docMk/>
          <pc:sldMk cId="1354246645" sldId="363"/>
        </pc:sldMkLst>
        <pc:spChg chg="mod">
          <ac:chgData name="Jaoid Krairi" userId="f890637f67cf079e" providerId="LiveId" clId="{9278BE69-134D-47CF-91CB-81BCAAAAC54E}" dt="2021-12-23T19:23:01.986" v="21580"/>
          <ac:spMkLst>
            <pc:docMk/>
            <pc:sldMk cId="1354246645" sldId="363"/>
            <ac:spMk id="9" creationId="{123A59ED-977A-437B-A675-ABDF3482F587}"/>
          </ac:spMkLst>
        </pc:spChg>
        <pc:spChg chg="del mod">
          <ac:chgData name="Jaoid Krairi" userId="f890637f67cf079e" providerId="LiveId" clId="{9278BE69-134D-47CF-91CB-81BCAAAAC54E}" dt="2021-12-23T19:31:08.886" v="21587" actId="478"/>
          <ac:spMkLst>
            <pc:docMk/>
            <pc:sldMk cId="1354246645" sldId="363"/>
            <ac:spMk id="10" creationId="{01C27110-1CDF-478B-9272-CFC3D4C35045}"/>
          </ac:spMkLst>
        </pc:spChg>
        <pc:spChg chg="mod">
          <ac:chgData name="Jaoid Krairi" userId="f890637f67cf079e" providerId="LiveId" clId="{9278BE69-134D-47CF-91CB-81BCAAAAC54E}" dt="2021-12-24T13:35:39.481" v="24172" actId="1076"/>
          <ac:spMkLst>
            <pc:docMk/>
            <pc:sldMk cId="1354246645" sldId="363"/>
            <ac:spMk id="11" creationId="{826AC742-F710-42CC-B0FF-1049AA0DEE04}"/>
          </ac:spMkLst>
        </pc:spChg>
        <pc:picChg chg="del">
          <ac:chgData name="Jaoid Krairi" userId="f890637f67cf079e" providerId="LiveId" clId="{9278BE69-134D-47CF-91CB-81BCAAAAC54E}" dt="2021-12-23T19:31:11.111" v="21588" actId="478"/>
          <ac:picMkLst>
            <pc:docMk/>
            <pc:sldMk cId="1354246645" sldId="363"/>
            <ac:picMk id="5" creationId="{7A273423-F464-48EA-B254-31CECAF68905}"/>
          </ac:picMkLst>
        </pc:picChg>
        <pc:picChg chg="del">
          <ac:chgData name="Jaoid Krairi" userId="f890637f67cf079e" providerId="LiveId" clId="{9278BE69-134D-47CF-91CB-81BCAAAAC54E}" dt="2021-12-23T19:23:55.720" v="21585" actId="478"/>
          <ac:picMkLst>
            <pc:docMk/>
            <pc:sldMk cId="1354246645" sldId="363"/>
            <ac:picMk id="8" creationId="{53056367-5C89-4183-BACE-3BE237001602}"/>
          </ac:picMkLst>
        </pc:picChg>
        <pc:picChg chg="add mod">
          <ac:chgData name="Jaoid Krairi" userId="f890637f67cf079e" providerId="LiveId" clId="{9278BE69-134D-47CF-91CB-81BCAAAAC54E}" dt="2021-12-24T12:40:58.752" v="23028" actId="1076"/>
          <ac:picMkLst>
            <pc:docMk/>
            <pc:sldMk cId="1354246645" sldId="363"/>
            <ac:picMk id="1026" creationId="{316C8238-0C2C-49DC-A13E-AF971011945A}"/>
          </ac:picMkLst>
        </pc:picChg>
        <pc:picChg chg="add del mod">
          <ac:chgData name="Jaoid Krairi" userId="f890637f67cf079e" providerId="LiveId" clId="{9278BE69-134D-47CF-91CB-81BCAAAAC54E}" dt="2021-12-24T12:40:16.972" v="22992" actId="478"/>
          <ac:picMkLst>
            <pc:docMk/>
            <pc:sldMk cId="1354246645" sldId="363"/>
            <ac:picMk id="7170" creationId="{993110B7-E6DD-41CE-A703-5F9B33D10775}"/>
          </ac:picMkLst>
        </pc:picChg>
      </pc:sldChg>
      <pc:sldChg chg="addSp delSp modSp mod modNotesTx">
        <pc:chgData name="Jaoid Krairi" userId="f890637f67cf079e" providerId="LiveId" clId="{9278BE69-134D-47CF-91CB-81BCAAAAC54E}" dt="2021-12-24T13:49:35.458" v="24467"/>
        <pc:sldMkLst>
          <pc:docMk/>
          <pc:sldMk cId="3921784943" sldId="364"/>
        </pc:sldMkLst>
        <pc:spChg chg="mod">
          <ac:chgData name="Jaoid Krairi" userId="f890637f67cf079e" providerId="LiveId" clId="{9278BE69-134D-47CF-91CB-81BCAAAAC54E}" dt="2021-12-23T20:15:43.476" v="22350" actId="20577"/>
          <ac:spMkLst>
            <pc:docMk/>
            <pc:sldMk cId="3921784943" sldId="364"/>
            <ac:spMk id="9" creationId="{123A59ED-977A-437B-A675-ABDF3482F587}"/>
          </ac:spMkLst>
        </pc:spChg>
        <pc:spChg chg="del">
          <ac:chgData name="Jaoid Krairi" userId="f890637f67cf079e" providerId="LiveId" clId="{9278BE69-134D-47CF-91CB-81BCAAAAC54E}" dt="2021-12-23T19:44:33.498" v="21917" actId="478"/>
          <ac:spMkLst>
            <pc:docMk/>
            <pc:sldMk cId="3921784943" sldId="364"/>
            <ac:spMk id="10" creationId="{01C27110-1CDF-478B-9272-CFC3D4C35045}"/>
          </ac:spMkLst>
        </pc:spChg>
        <pc:spChg chg="del mod">
          <ac:chgData name="Jaoid Krairi" userId="f890637f67cf079e" providerId="LiveId" clId="{9278BE69-134D-47CF-91CB-81BCAAAAC54E}" dt="2021-12-23T19:45:27.649" v="21924" actId="478"/>
          <ac:spMkLst>
            <pc:docMk/>
            <pc:sldMk cId="3921784943" sldId="364"/>
            <ac:spMk id="11" creationId="{826AC742-F710-42CC-B0FF-1049AA0DEE04}"/>
          </ac:spMkLst>
        </pc:spChg>
        <pc:picChg chg="add del mod">
          <ac:chgData name="Jaoid Krairi" userId="f890637f67cf079e" providerId="LiveId" clId="{9278BE69-134D-47CF-91CB-81BCAAAAC54E}" dt="2021-12-24T12:42:46.785" v="23036" actId="478"/>
          <ac:picMkLst>
            <pc:docMk/>
            <pc:sldMk cId="3921784943" sldId="364"/>
            <ac:picMk id="4" creationId="{598BE92A-A47C-4EF8-BFCA-2A49D274CE52}"/>
          </ac:picMkLst>
        </pc:picChg>
        <pc:picChg chg="del">
          <ac:chgData name="Jaoid Krairi" userId="f890637f67cf079e" providerId="LiveId" clId="{9278BE69-134D-47CF-91CB-81BCAAAAC54E}" dt="2021-12-23T19:44:42.352" v="21918" actId="478"/>
          <ac:picMkLst>
            <pc:docMk/>
            <pc:sldMk cId="3921784943" sldId="364"/>
            <ac:picMk id="5" creationId="{7A273423-F464-48EA-B254-31CECAF68905}"/>
          </ac:picMkLst>
        </pc:picChg>
        <pc:picChg chg="add mod">
          <ac:chgData name="Jaoid Krairi" userId="f890637f67cf079e" providerId="LiveId" clId="{9278BE69-134D-47CF-91CB-81BCAAAAC54E}" dt="2021-12-24T12:45:25.105" v="23129" actId="14100"/>
          <ac:picMkLst>
            <pc:docMk/>
            <pc:sldMk cId="3921784943" sldId="364"/>
            <ac:picMk id="5" creationId="{E74E215E-6219-4F1A-9C74-096F254B2EC4}"/>
          </ac:picMkLst>
        </pc:picChg>
        <pc:picChg chg="add mod">
          <ac:chgData name="Jaoid Krairi" userId="f890637f67cf079e" providerId="LiveId" clId="{9278BE69-134D-47CF-91CB-81BCAAAAC54E}" dt="2021-12-24T12:42:33.497" v="23035" actId="1076"/>
          <ac:picMkLst>
            <pc:docMk/>
            <pc:sldMk cId="3921784943" sldId="364"/>
            <ac:picMk id="6" creationId="{B44D6290-D984-47CF-A670-89891FFC39F7}"/>
          </ac:picMkLst>
        </pc:picChg>
        <pc:picChg chg="del">
          <ac:chgData name="Jaoid Krairi" userId="f890637f67cf079e" providerId="LiveId" clId="{9278BE69-134D-47CF-91CB-81BCAAAAC54E}" dt="2021-12-23T19:44:45.172" v="21919" actId="478"/>
          <ac:picMkLst>
            <pc:docMk/>
            <pc:sldMk cId="3921784943" sldId="364"/>
            <ac:picMk id="8" creationId="{53056367-5C89-4183-BACE-3BE237001602}"/>
          </ac:picMkLst>
        </pc:picChg>
        <pc:picChg chg="add del mod">
          <ac:chgData name="Jaoid Krairi" userId="f890637f67cf079e" providerId="LiveId" clId="{9278BE69-134D-47CF-91CB-81BCAAAAC54E}" dt="2021-12-23T19:47:04.354" v="21963" actId="478"/>
          <ac:picMkLst>
            <pc:docMk/>
            <pc:sldMk cId="3921784943" sldId="364"/>
            <ac:picMk id="12" creationId="{99621489-A074-4F92-A527-C1DE1C3C0395}"/>
          </ac:picMkLst>
        </pc:picChg>
        <pc:picChg chg="add del mod">
          <ac:chgData name="Jaoid Krairi" userId="f890637f67cf079e" providerId="LiveId" clId="{9278BE69-134D-47CF-91CB-81BCAAAAC54E}" dt="2021-12-24T12:43:38.835" v="23072" actId="478"/>
          <ac:picMkLst>
            <pc:docMk/>
            <pc:sldMk cId="3921784943" sldId="364"/>
            <ac:picMk id="2050" creationId="{3C0AD159-77A0-46AF-87AB-D27449FBA19D}"/>
          </ac:picMkLst>
        </pc:picChg>
        <pc:picChg chg="add del mod">
          <ac:chgData name="Jaoid Krairi" userId="f890637f67cf079e" providerId="LiveId" clId="{9278BE69-134D-47CF-91CB-81BCAAAAC54E}" dt="2021-12-23T19:50:00.920" v="22012" actId="478"/>
          <ac:picMkLst>
            <pc:docMk/>
            <pc:sldMk cId="3921784943" sldId="364"/>
            <ac:picMk id="6146" creationId="{07C444D3-6B24-4BC4-9FAF-729F70A79193}"/>
          </ac:picMkLst>
        </pc:picChg>
        <pc:picChg chg="add del mod">
          <ac:chgData name="Jaoid Krairi" userId="f890637f67cf079e" providerId="LiveId" clId="{9278BE69-134D-47CF-91CB-81BCAAAAC54E}" dt="2021-12-24T12:42:09.716" v="23029" actId="478"/>
          <ac:picMkLst>
            <pc:docMk/>
            <pc:sldMk cId="3921784943" sldId="364"/>
            <ac:picMk id="6148" creationId="{C87C0AE3-179B-4474-9DCC-754B49BF42B5}"/>
          </ac:picMkLst>
        </pc:picChg>
      </pc:sldChg>
      <pc:sldChg chg="addSp delSp modSp mod modNotesTx">
        <pc:chgData name="Jaoid Krairi" userId="f890637f67cf079e" providerId="LiveId" clId="{9278BE69-134D-47CF-91CB-81BCAAAAC54E}" dt="2021-12-24T12:52:59.741" v="23175" actId="20577"/>
        <pc:sldMkLst>
          <pc:docMk/>
          <pc:sldMk cId="614715879" sldId="365"/>
        </pc:sldMkLst>
        <pc:spChg chg="add mod">
          <ac:chgData name="Jaoid Krairi" userId="f890637f67cf079e" providerId="LiveId" clId="{9278BE69-134D-47CF-91CB-81BCAAAAC54E}" dt="2021-12-24T12:48:25.336" v="23141"/>
          <ac:spMkLst>
            <pc:docMk/>
            <pc:sldMk cId="614715879" sldId="365"/>
            <ac:spMk id="6" creationId="{FF276F92-DC44-478A-91C1-0ADBCDA3DD22}"/>
          </ac:spMkLst>
        </pc:spChg>
        <pc:spChg chg="mod">
          <ac:chgData name="Jaoid Krairi" userId="f890637f67cf079e" providerId="LiveId" clId="{9278BE69-134D-47CF-91CB-81BCAAAAC54E}" dt="2021-12-23T20:16:01.548" v="22366" actId="20577"/>
          <ac:spMkLst>
            <pc:docMk/>
            <pc:sldMk cId="614715879" sldId="365"/>
            <ac:spMk id="9" creationId="{123A59ED-977A-437B-A675-ABDF3482F587}"/>
          </ac:spMkLst>
        </pc:spChg>
        <pc:picChg chg="add mod">
          <ac:chgData name="Jaoid Krairi" userId="f890637f67cf079e" providerId="LiveId" clId="{9278BE69-134D-47CF-91CB-81BCAAAAC54E}" dt="2021-12-24T12:50:55.048" v="23155" actId="692"/>
          <ac:picMkLst>
            <pc:docMk/>
            <pc:sldMk cId="614715879" sldId="365"/>
            <ac:picMk id="4" creationId="{43AC8D9F-219F-4089-AAE2-ADF020189E8E}"/>
          </ac:picMkLst>
        </pc:picChg>
        <pc:picChg chg="del">
          <ac:chgData name="Jaoid Krairi" userId="f890637f67cf079e" providerId="LiveId" clId="{9278BE69-134D-47CF-91CB-81BCAAAAC54E}" dt="2021-12-23T20:00:58.719" v="22305" actId="478"/>
          <ac:picMkLst>
            <pc:docMk/>
            <pc:sldMk cId="614715879" sldId="365"/>
            <ac:picMk id="4" creationId="{598BE92A-A47C-4EF8-BFCA-2A49D274CE52}"/>
          </ac:picMkLst>
        </pc:picChg>
        <pc:picChg chg="add del mod">
          <ac:chgData name="Jaoid Krairi" userId="f890637f67cf079e" providerId="LiveId" clId="{9278BE69-134D-47CF-91CB-81BCAAAAC54E}" dt="2021-12-24T12:50:26.424" v="23142" actId="478"/>
          <ac:picMkLst>
            <pc:docMk/>
            <pc:sldMk cId="614715879" sldId="365"/>
            <ac:picMk id="5" creationId="{F0F0932B-DC07-4053-8112-CFFEAAA3C1D0}"/>
          </ac:picMkLst>
        </pc:picChg>
        <pc:picChg chg="add mod">
          <ac:chgData name="Jaoid Krairi" userId="f890637f67cf079e" providerId="LiveId" clId="{9278BE69-134D-47CF-91CB-81BCAAAAC54E}" dt="2021-12-24T12:51:45.963" v="23163" actId="14100"/>
          <ac:picMkLst>
            <pc:docMk/>
            <pc:sldMk cId="614715879" sldId="365"/>
            <ac:picMk id="3074" creationId="{BB43DF11-30F1-4C2C-B118-C93911A0C03F}"/>
          </ac:picMkLst>
        </pc:picChg>
        <pc:picChg chg="del">
          <ac:chgData name="Jaoid Krairi" userId="f890637f67cf079e" providerId="LiveId" clId="{9278BE69-134D-47CF-91CB-81BCAAAAC54E}" dt="2021-12-23T20:01:00.607" v="22306" actId="478"/>
          <ac:picMkLst>
            <pc:docMk/>
            <pc:sldMk cId="614715879" sldId="365"/>
            <ac:picMk id="6148" creationId="{C87C0AE3-179B-4474-9DCC-754B49BF42B5}"/>
          </ac:picMkLst>
        </pc:picChg>
        <pc:picChg chg="add del mod">
          <ac:chgData name="Jaoid Krairi" userId="f890637f67cf079e" providerId="LiveId" clId="{9278BE69-134D-47CF-91CB-81BCAAAAC54E}" dt="2021-12-24T12:51:07.163" v="23156" actId="478"/>
          <ac:picMkLst>
            <pc:docMk/>
            <pc:sldMk cId="614715879" sldId="365"/>
            <ac:picMk id="12290" creationId="{D91EE541-2180-4E7B-B892-6107F1EC55E2}"/>
          </ac:picMkLst>
        </pc:picChg>
      </pc:sldChg>
      <pc:sldChg chg="addSp delSp modSp mod modNotesTx">
        <pc:chgData name="Jaoid Krairi" userId="f890637f67cf079e" providerId="LiveId" clId="{9278BE69-134D-47CF-91CB-81BCAAAAC54E}" dt="2021-12-24T13:21:15.735" v="24149" actId="20577"/>
        <pc:sldMkLst>
          <pc:docMk/>
          <pc:sldMk cId="2691342618" sldId="366"/>
        </pc:sldMkLst>
        <pc:spChg chg="add mod">
          <ac:chgData name="Jaoid Krairi" userId="f890637f67cf079e" providerId="LiveId" clId="{9278BE69-134D-47CF-91CB-81BCAAAAC54E}" dt="2021-12-24T13:15:17.371" v="23740" actId="20577"/>
          <ac:spMkLst>
            <pc:docMk/>
            <pc:sldMk cId="2691342618" sldId="366"/>
            <ac:spMk id="4" creationId="{E20B1450-D242-430E-B4D2-615CF6F4E8AF}"/>
          </ac:spMkLst>
        </pc:spChg>
        <pc:spChg chg="del">
          <ac:chgData name="Jaoid Krairi" userId="f890637f67cf079e" providerId="LiveId" clId="{9278BE69-134D-47CF-91CB-81BCAAAAC54E}" dt="2021-12-23T20:29:42.526" v="22774" actId="478"/>
          <ac:spMkLst>
            <pc:docMk/>
            <pc:sldMk cId="2691342618" sldId="366"/>
            <ac:spMk id="6" creationId="{FF276F92-DC44-478A-91C1-0ADBCDA3DD22}"/>
          </ac:spMkLst>
        </pc:spChg>
        <pc:spChg chg="mod">
          <ac:chgData name="Jaoid Krairi" userId="f890637f67cf079e" providerId="LiveId" clId="{9278BE69-134D-47CF-91CB-81BCAAAAC54E}" dt="2021-12-24T13:02:29.316" v="23287" actId="20577"/>
          <ac:spMkLst>
            <pc:docMk/>
            <pc:sldMk cId="2691342618" sldId="366"/>
            <ac:spMk id="9" creationId="{123A59ED-977A-437B-A675-ABDF3482F587}"/>
          </ac:spMkLst>
        </pc:spChg>
        <pc:picChg chg="del">
          <ac:chgData name="Jaoid Krairi" userId="f890637f67cf079e" providerId="LiveId" clId="{9278BE69-134D-47CF-91CB-81BCAAAAC54E}" dt="2021-12-23T20:29:44.829" v="22775" actId="478"/>
          <ac:picMkLst>
            <pc:docMk/>
            <pc:sldMk cId="2691342618" sldId="366"/>
            <ac:picMk id="5" creationId="{F0F0932B-DC07-4053-8112-CFFEAAA3C1D0}"/>
          </ac:picMkLst>
        </pc:picChg>
        <pc:picChg chg="del">
          <ac:chgData name="Jaoid Krairi" userId="f890637f67cf079e" providerId="LiveId" clId="{9278BE69-134D-47CF-91CB-81BCAAAAC54E}" dt="2021-12-23T20:29:39.699" v="22773" actId="478"/>
          <ac:picMkLst>
            <pc:docMk/>
            <pc:sldMk cId="2691342618" sldId="366"/>
            <ac:picMk id="12290" creationId="{D91EE541-2180-4E7B-B892-6107F1EC55E2}"/>
          </ac:picMkLst>
        </pc:picChg>
      </pc:sldChg>
      <pc:sldChg chg="addSp delSp modSp mod modNotesTx">
        <pc:chgData name="Jaoid Krairi" userId="f890637f67cf079e" providerId="LiveId" clId="{9278BE69-134D-47CF-91CB-81BCAAAAC54E}" dt="2021-12-25T11:51:39.305" v="26955" actId="692"/>
        <pc:sldMkLst>
          <pc:docMk/>
          <pc:sldMk cId="2866124383" sldId="367"/>
        </pc:sldMkLst>
        <pc:spChg chg="del mod">
          <ac:chgData name="Jaoid Krairi" userId="f890637f67cf079e" providerId="LiveId" clId="{9278BE69-134D-47CF-91CB-81BCAAAAC54E}" dt="2021-12-24T13:35:12.660" v="24169" actId="478"/>
          <ac:spMkLst>
            <pc:docMk/>
            <pc:sldMk cId="2866124383" sldId="367"/>
            <ac:spMk id="4" creationId="{E20B1450-D242-430E-B4D2-615CF6F4E8AF}"/>
          </ac:spMkLst>
        </pc:spChg>
        <pc:spChg chg="add mod">
          <ac:chgData name="Jaoid Krairi" userId="f890637f67cf079e" providerId="LiveId" clId="{9278BE69-134D-47CF-91CB-81BCAAAAC54E}" dt="2021-12-24T13:38:33.730" v="24223" actId="20577"/>
          <ac:spMkLst>
            <pc:docMk/>
            <pc:sldMk cId="2866124383" sldId="367"/>
            <ac:spMk id="5" creationId="{DFB71F2E-85C0-462F-ABBB-F8571726D5FC}"/>
          </ac:spMkLst>
        </pc:spChg>
        <pc:spChg chg="mod">
          <ac:chgData name="Jaoid Krairi" userId="f890637f67cf079e" providerId="LiveId" clId="{9278BE69-134D-47CF-91CB-81BCAAAAC54E}" dt="2021-12-24T13:23:17.803" v="24168"/>
          <ac:spMkLst>
            <pc:docMk/>
            <pc:sldMk cId="2866124383" sldId="367"/>
            <ac:spMk id="9" creationId="{123A59ED-977A-437B-A675-ABDF3482F587}"/>
          </ac:spMkLst>
        </pc:spChg>
        <pc:picChg chg="add mod">
          <ac:chgData name="Jaoid Krairi" userId="f890637f67cf079e" providerId="LiveId" clId="{9278BE69-134D-47CF-91CB-81BCAAAAC54E}" dt="2021-12-25T11:51:39.305" v="26955" actId="692"/>
          <ac:picMkLst>
            <pc:docMk/>
            <pc:sldMk cId="2866124383" sldId="367"/>
            <ac:picMk id="3074" creationId="{3377BF44-DE8D-4604-AC2F-A49BBFD13477}"/>
          </ac:picMkLst>
        </pc:picChg>
        <pc:picChg chg="add del mod">
          <ac:chgData name="Jaoid Krairi" userId="f890637f67cf079e" providerId="LiveId" clId="{9278BE69-134D-47CF-91CB-81BCAAAAC54E}" dt="2021-12-25T11:50:40.759" v="26942" actId="478"/>
          <ac:picMkLst>
            <pc:docMk/>
            <pc:sldMk cId="2866124383" sldId="367"/>
            <ac:picMk id="4098" creationId="{A59D62FF-DA26-4CC6-9169-95167186FB3C}"/>
          </ac:picMkLst>
        </pc:picChg>
      </pc:sldChg>
      <pc:sldChg chg="addSp delSp modSp mod modNotesTx">
        <pc:chgData name="Jaoid Krairi" userId="f890637f67cf079e" providerId="LiveId" clId="{9278BE69-134D-47CF-91CB-81BCAAAAC54E}" dt="2021-12-25T11:55:19.086" v="26994" actId="20577"/>
        <pc:sldMkLst>
          <pc:docMk/>
          <pc:sldMk cId="3294544380" sldId="368"/>
        </pc:sldMkLst>
        <pc:spChg chg="del">
          <ac:chgData name="Jaoid Krairi" userId="f890637f67cf079e" providerId="LiveId" clId="{9278BE69-134D-47CF-91CB-81BCAAAAC54E}" dt="2021-12-24T13:44:09.723" v="24346" actId="478"/>
          <ac:spMkLst>
            <pc:docMk/>
            <pc:sldMk cId="3294544380" sldId="368"/>
            <ac:spMk id="5" creationId="{DFB71F2E-85C0-462F-ABBB-F8571726D5FC}"/>
          </ac:spMkLst>
        </pc:spChg>
        <pc:spChg chg="mod">
          <ac:chgData name="Jaoid Krairi" userId="f890637f67cf079e" providerId="LiveId" clId="{9278BE69-134D-47CF-91CB-81BCAAAAC54E}" dt="2021-12-24T13:43:22.164" v="24336" actId="20577"/>
          <ac:spMkLst>
            <pc:docMk/>
            <pc:sldMk cId="3294544380" sldId="368"/>
            <ac:spMk id="9" creationId="{123A59ED-977A-437B-A675-ABDF3482F587}"/>
          </ac:spMkLst>
        </pc:spChg>
        <pc:picChg chg="add del mod">
          <ac:chgData name="Jaoid Krairi" userId="f890637f67cf079e" providerId="LiveId" clId="{9278BE69-134D-47CF-91CB-81BCAAAAC54E}" dt="2021-12-25T11:53:50.123" v="26975" actId="478"/>
          <ac:picMkLst>
            <pc:docMk/>
            <pc:sldMk cId="3294544380" sldId="368"/>
            <ac:picMk id="3" creationId="{D5C7A92A-18D2-4A43-85A7-961FA45648F3}"/>
          </ac:picMkLst>
        </pc:picChg>
        <pc:picChg chg="add del mod">
          <ac:chgData name="Jaoid Krairi" userId="f890637f67cf079e" providerId="LiveId" clId="{9278BE69-134D-47CF-91CB-81BCAAAAC54E}" dt="2021-12-25T11:52:57.714" v="26960" actId="478"/>
          <ac:picMkLst>
            <pc:docMk/>
            <pc:sldMk cId="3294544380" sldId="368"/>
            <ac:picMk id="4" creationId="{C4F86F0B-9F7A-464B-98FC-93C748C5CA84}"/>
          </ac:picMkLst>
        </pc:picChg>
        <pc:picChg chg="add mod">
          <ac:chgData name="Jaoid Krairi" userId="f890637f67cf079e" providerId="LiveId" clId="{9278BE69-134D-47CF-91CB-81BCAAAAC54E}" dt="2021-12-25T11:52:23.363" v="26959" actId="1076"/>
          <ac:picMkLst>
            <pc:docMk/>
            <pc:sldMk cId="3294544380" sldId="368"/>
            <ac:picMk id="6" creationId="{DA1DBCB5-8EFD-4525-8EEA-37808DA3A9CD}"/>
          </ac:picMkLst>
        </pc:picChg>
        <pc:picChg chg="add mod">
          <ac:chgData name="Jaoid Krairi" userId="f890637f67cf079e" providerId="LiveId" clId="{9278BE69-134D-47CF-91CB-81BCAAAAC54E}" dt="2021-12-25T11:55:07.586" v="26988" actId="1076"/>
          <ac:picMkLst>
            <pc:docMk/>
            <pc:sldMk cId="3294544380" sldId="368"/>
            <ac:picMk id="7" creationId="{AEA738BB-1339-4993-9217-CD78423302D1}"/>
          </ac:picMkLst>
        </pc:picChg>
        <pc:picChg chg="del mod">
          <ac:chgData name="Jaoid Krairi" userId="f890637f67cf079e" providerId="LiveId" clId="{9278BE69-134D-47CF-91CB-81BCAAAAC54E}" dt="2021-12-25T11:51:56.342" v="26956" actId="478"/>
          <ac:picMkLst>
            <pc:docMk/>
            <pc:sldMk cId="3294544380" sldId="368"/>
            <ac:picMk id="4098" creationId="{A59D62FF-DA26-4CC6-9169-95167186FB3C}"/>
          </ac:picMkLst>
        </pc:picChg>
      </pc:sldChg>
      <pc:sldChg chg="addSp delSp modSp mod modNotesTx">
        <pc:chgData name="Jaoid Krairi" userId="f890637f67cf079e" providerId="LiveId" clId="{9278BE69-134D-47CF-91CB-81BCAAAAC54E}" dt="2021-12-25T11:58:33.095" v="27030" actId="20577"/>
        <pc:sldMkLst>
          <pc:docMk/>
          <pc:sldMk cId="1812847352" sldId="369"/>
        </pc:sldMkLst>
        <pc:spChg chg="mod">
          <ac:chgData name="Jaoid Krairi" userId="f890637f67cf079e" providerId="LiveId" clId="{9278BE69-134D-47CF-91CB-81BCAAAAC54E}" dt="2021-12-25T11:55:37.784" v="27000" actId="20577"/>
          <ac:spMkLst>
            <pc:docMk/>
            <pc:sldMk cId="1812847352" sldId="369"/>
            <ac:spMk id="6" creationId="{FF276F92-DC44-478A-91C1-0ADBCDA3DD22}"/>
          </ac:spMkLst>
        </pc:spChg>
        <pc:spChg chg="mod">
          <ac:chgData name="Jaoid Krairi" userId="f890637f67cf079e" providerId="LiveId" clId="{9278BE69-134D-47CF-91CB-81BCAAAAC54E}" dt="2021-12-24T13:50:50.059" v="24471" actId="20577"/>
          <ac:spMkLst>
            <pc:docMk/>
            <pc:sldMk cId="1812847352" sldId="369"/>
            <ac:spMk id="9" creationId="{123A59ED-977A-437B-A675-ABDF3482F587}"/>
          </ac:spMkLst>
        </pc:spChg>
        <pc:picChg chg="add mod">
          <ac:chgData name="Jaoid Krairi" userId="f890637f67cf079e" providerId="LiveId" clId="{9278BE69-134D-47CF-91CB-81BCAAAAC54E}" dt="2021-12-25T11:56:30.493" v="27004" actId="1076"/>
          <ac:picMkLst>
            <pc:docMk/>
            <pc:sldMk cId="1812847352" sldId="369"/>
            <ac:picMk id="3" creationId="{ED00E718-DEA9-4D9C-AD29-816A2019C6CC}"/>
          </ac:picMkLst>
        </pc:picChg>
        <pc:picChg chg="del">
          <ac:chgData name="Jaoid Krairi" userId="f890637f67cf079e" providerId="LiveId" clId="{9278BE69-134D-47CF-91CB-81BCAAAAC54E}" dt="2021-12-24T13:53:35.546" v="24499" actId="478"/>
          <ac:picMkLst>
            <pc:docMk/>
            <pc:sldMk cId="1812847352" sldId="369"/>
            <ac:picMk id="4" creationId="{43AC8D9F-219F-4089-AAE2-ADF020189E8E}"/>
          </ac:picMkLst>
        </pc:picChg>
        <pc:picChg chg="add del mod">
          <ac:chgData name="Jaoid Krairi" userId="f890637f67cf079e" providerId="LiveId" clId="{9278BE69-134D-47CF-91CB-81BCAAAAC54E}" dt="2021-12-25T11:57:34.321" v="27005" actId="478"/>
          <ac:picMkLst>
            <pc:docMk/>
            <pc:sldMk cId="1812847352" sldId="369"/>
            <ac:picMk id="5" creationId="{101028A1-3E32-438A-A781-B9123946CF36}"/>
          </ac:picMkLst>
        </pc:picChg>
        <pc:picChg chg="add mod">
          <ac:chgData name="Jaoid Krairi" userId="f890637f67cf079e" providerId="LiveId" clId="{9278BE69-134D-47CF-91CB-81BCAAAAC54E}" dt="2021-12-25T11:58:04.345" v="27018" actId="1076"/>
          <ac:picMkLst>
            <pc:docMk/>
            <pc:sldMk cId="1812847352" sldId="369"/>
            <ac:picMk id="7" creationId="{082C97DB-9381-4EEF-BD02-9E12AD4B3207}"/>
          </ac:picMkLst>
        </pc:picChg>
        <pc:picChg chg="del">
          <ac:chgData name="Jaoid Krairi" userId="f890637f67cf079e" providerId="LiveId" clId="{9278BE69-134D-47CF-91CB-81BCAAAAC54E}" dt="2021-12-24T13:51:42.159" v="24486" actId="478"/>
          <ac:picMkLst>
            <pc:docMk/>
            <pc:sldMk cId="1812847352" sldId="369"/>
            <ac:picMk id="3074" creationId="{BB43DF11-30F1-4C2C-B118-C93911A0C03F}"/>
          </ac:picMkLst>
        </pc:picChg>
        <pc:picChg chg="add del mod">
          <ac:chgData name="Jaoid Krairi" userId="f890637f67cf079e" providerId="LiveId" clId="{9278BE69-134D-47CF-91CB-81BCAAAAC54E}" dt="2021-12-25T11:56:16.065" v="27001" actId="478"/>
          <ac:picMkLst>
            <pc:docMk/>
            <pc:sldMk cId="1812847352" sldId="369"/>
            <ac:picMk id="5122" creationId="{DDF46047-2BEC-43FC-BE93-EA4B8EA6AE84}"/>
          </ac:picMkLst>
        </pc:picChg>
      </pc:sldChg>
      <pc:sldChg chg="addSp modSp mod modNotesTx">
        <pc:chgData name="Jaoid Krairi" userId="f890637f67cf079e" providerId="LiveId" clId="{9278BE69-134D-47CF-91CB-81BCAAAAC54E}" dt="2021-12-25T12:02:14.290" v="27052" actId="20577"/>
        <pc:sldMkLst>
          <pc:docMk/>
          <pc:sldMk cId="2784830806" sldId="370"/>
        </pc:sldMkLst>
        <pc:spChg chg="mod">
          <ac:chgData name="Jaoid Krairi" userId="f890637f67cf079e" providerId="LiveId" clId="{9278BE69-134D-47CF-91CB-81BCAAAAC54E}" dt="2021-12-24T14:13:30.860" v="24842" actId="20577"/>
          <ac:spMkLst>
            <pc:docMk/>
            <pc:sldMk cId="2784830806" sldId="370"/>
            <ac:spMk id="11" creationId="{15566E7A-5DEC-412D-A72F-5A176FC21822}"/>
          </ac:spMkLst>
        </pc:spChg>
        <pc:graphicFrameChg chg="add mod">
          <ac:chgData name="Jaoid Krairi" userId="f890637f67cf079e" providerId="LiveId" clId="{9278BE69-134D-47CF-91CB-81BCAAAAC54E}" dt="2021-12-24T14:10:50.296" v="24818" actId="14100"/>
          <ac:graphicFrameMkLst>
            <pc:docMk/>
            <pc:sldMk cId="2784830806" sldId="370"/>
            <ac:graphicFrameMk id="5" creationId="{8B9931AE-1BCA-4026-B8DC-8CED9A1E76FE}"/>
          </ac:graphicFrameMkLst>
        </pc:graphicFrameChg>
      </pc:sldChg>
    </pc:docChg>
  </pc:docChgLst>
  <pc:docChgLst>
    <pc:chgData name="Jaoid Krairi" userId="f890637f67cf079e" providerId="LiveId" clId="{89F77E47-E87D-4AC1-AC5D-8FFE8C5FBE26}"/>
    <pc:docChg chg="undo custSel modSld">
      <pc:chgData name="Jaoid Krairi" userId="f890637f67cf079e" providerId="LiveId" clId="{89F77E47-E87D-4AC1-AC5D-8FFE8C5FBE26}" dt="2022-04-21T04:49:17.390" v="11355" actId="20577"/>
      <pc:docMkLst>
        <pc:docMk/>
      </pc:docMkLst>
      <pc:sldChg chg="modNotesTx">
        <pc:chgData name="Jaoid Krairi" userId="f890637f67cf079e" providerId="LiveId" clId="{89F77E47-E87D-4AC1-AC5D-8FFE8C5FBE26}" dt="2022-04-18T22:56:05.304" v="5862" actId="20577"/>
        <pc:sldMkLst>
          <pc:docMk/>
          <pc:sldMk cId="0" sldId="256"/>
        </pc:sldMkLst>
      </pc:sldChg>
      <pc:sldChg chg="modSp modNotesTx">
        <pc:chgData name="Jaoid Krairi" userId="f890637f67cf079e" providerId="LiveId" clId="{89F77E47-E87D-4AC1-AC5D-8FFE8C5FBE26}" dt="2022-04-18T23:22:46.303" v="6218" actId="20577"/>
        <pc:sldMkLst>
          <pc:docMk/>
          <pc:sldMk cId="0" sldId="260"/>
        </pc:sldMkLst>
        <pc:graphicFrameChg chg="mod">
          <ac:chgData name="Jaoid Krairi" userId="f890637f67cf079e" providerId="LiveId" clId="{89F77E47-E87D-4AC1-AC5D-8FFE8C5FBE26}" dt="2022-04-11T03:56:50.699" v="59"/>
          <ac:graphicFrameMkLst>
            <pc:docMk/>
            <pc:sldMk cId="0" sldId="260"/>
            <ac:graphicFrameMk id="9" creationId="{3345DD34-6D44-4446-9FC3-CEAA41720AF0}"/>
          </ac:graphicFrameMkLst>
        </pc:graphicFrameChg>
      </pc:sldChg>
      <pc:sldChg chg="modNotesTx">
        <pc:chgData name="Jaoid Krairi" userId="f890637f67cf079e" providerId="LiveId" clId="{89F77E47-E87D-4AC1-AC5D-8FFE8C5FBE26}" dt="2022-04-19T03:08:21.287" v="11335" actId="20577"/>
        <pc:sldMkLst>
          <pc:docMk/>
          <pc:sldMk cId="3989947477" sldId="289"/>
        </pc:sldMkLst>
      </pc:sldChg>
      <pc:sldChg chg="modSp modNotesTx">
        <pc:chgData name="Jaoid Krairi" userId="f890637f67cf079e" providerId="LiveId" clId="{89F77E47-E87D-4AC1-AC5D-8FFE8C5FBE26}" dt="2022-04-18T23:35:22.650" v="6570" actId="20577"/>
        <pc:sldMkLst>
          <pc:docMk/>
          <pc:sldMk cId="1572580957" sldId="371"/>
        </pc:sldMkLst>
        <pc:graphicFrameChg chg="mod">
          <ac:chgData name="Jaoid Krairi" userId="f890637f67cf079e" providerId="LiveId" clId="{89F77E47-E87D-4AC1-AC5D-8FFE8C5FBE26}" dt="2022-04-11T03:56:58.430" v="60"/>
          <ac:graphicFrameMkLst>
            <pc:docMk/>
            <pc:sldMk cId="1572580957" sldId="371"/>
            <ac:graphicFrameMk id="11" creationId="{8681989D-57FC-480E-9D23-313F9821E0C4}"/>
          </ac:graphicFrameMkLst>
        </pc:graphicFrameChg>
      </pc:sldChg>
      <pc:sldChg chg="modSp modNotesTx">
        <pc:chgData name="Jaoid Krairi" userId="f890637f67cf079e" providerId="LiveId" clId="{89F77E47-E87D-4AC1-AC5D-8FFE8C5FBE26}" dt="2022-04-21T04:49:17.390" v="11355" actId="20577"/>
        <pc:sldMkLst>
          <pc:docMk/>
          <pc:sldMk cId="1295654398" sldId="407"/>
        </pc:sldMkLst>
        <pc:graphicFrameChg chg="mod">
          <ac:chgData name="Jaoid Krairi" userId="f890637f67cf079e" providerId="LiveId" clId="{89F77E47-E87D-4AC1-AC5D-8FFE8C5FBE26}" dt="2022-04-11T03:56:11.904" v="56"/>
          <ac:graphicFrameMkLst>
            <pc:docMk/>
            <pc:sldMk cId="1295654398" sldId="407"/>
            <ac:graphicFrameMk id="38" creationId="{39B3EC3A-162E-464B-8F17-8C6D1E80B62D}"/>
          </ac:graphicFrameMkLst>
        </pc:graphicFrameChg>
      </pc:sldChg>
      <pc:sldChg chg="modSp modNotesTx">
        <pc:chgData name="Jaoid Krairi" userId="f890637f67cf079e" providerId="LiveId" clId="{89F77E47-E87D-4AC1-AC5D-8FFE8C5FBE26}" dt="2022-04-18T23:04:35.428" v="6048" actId="20577"/>
        <pc:sldMkLst>
          <pc:docMk/>
          <pc:sldMk cId="1668126099" sldId="408"/>
        </pc:sldMkLst>
        <pc:graphicFrameChg chg="mod">
          <ac:chgData name="Jaoid Krairi" userId="f890637f67cf079e" providerId="LiveId" clId="{89F77E47-E87D-4AC1-AC5D-8FFE8C5FBE26}" dt="2022-04-11T03:56:39.800" v="58"/>
          <ac:graphicFrameMkLst>
            <pc:docMk/>
            <pc:sldMk cId="1668126099" sldId="408"/>
            <ac:graphicFrameMk id="9" creationId="{9A0A0B35-4384-4948-985D-B23F56CED4D8}"/>
          </ac:graphicFrameMkLst>
        </pc:graphicFrameChg>
      </pc:sldChg>
      <pc:sldChg chg="addSp delSp modSp mod modNotesTx">
        <pc:chgData name="Jaoid Krairi" userId="f890637f67cf079e" providerId="LiveId" clId="{89F77E47-E87D-4AC1-AC5D-8FFE8C5FBE26}" dt="2022-04-19T00:03:15.811" v="7250" actId="20577"/>
        <pc:sldMkLst>
          <pc:docMk/>
          <pc:sldMk cId="1219033307" sldId="409"/>
        </pc:sldMkLst>
        <pc:graphicFrameChg chg="mod">
          <ac:chgData name="Jaoid Krairi" userId="f890637f67cf079e" providerId="LiveId" clId="{89F77E47-E87D-4AC1-AC5D-8FFE8C5FBE26}" dt="2022-04-11T03:57:07.259" v="61"/>
          <ac:graphicFrameMkLst>
            <pc:docMk/>
            <pc:sldMk cId="1219033307" sldId="409"/>
            <ac:graphicFrameMk id="11" creationId="{8681989D-57FC-480E-9D23-313F9821E0C4}"/>
          </ac:graphicFrameMkLst>
        </pc:graphicFrameChg>
        <pc:graphicFrameChg chg="add del mod">
          <ac:chgData name="Jaoid Krairi" userId="f890637f67cf079e" providerId="LiveId" clId="{89F77E47-E87D-4AC1-AC5D-8FFE8C5FBE26}" dt="2022-04-11T08:05:13.728" v="5408" actId="478"/>
          <ac:graphicFrameMkLst>
            <pc:docMk/>
            <pc:sldMk cId="1219033307" sldId="409"/>
            <ac:graphicFrameMk id="19" creationId="{CB1CA4E5-CB32-479C-9372-8C38EA7F6176}"/>
          </ac:graphicFrameMkLst>
        </pc:graphicFrameChg>
        <pc:graphicFrameChg chg="mod modGraphic">
          <ac:chgData name="Jaoid Krairi" userId="f890637f67cf079e" providerId="LiveId" clId="{89F77E47-E87D-4AC1-AC5D-8FFE8C5FBE26}" dt="2022-04-11T08:17:39.276" v="5651" actId="20577"/>
          <ac:graphicFrameMkLst>
            <pc:docMk/>
            <pc:sldMk cId="1219033307" sldId="409"/>
            <ac:graphicFrameMk id="28" creationId="{24EED27C-3342-4636-824D-7E92EA6926C9}"/>
          </ac:graphicFrameMkLst>
        </pc:graphicFrameChg>
      </pc:sldChg>
      <pc:sldChg chg="modSp modNotesTx">
        <pc:chgData name="Jaoid Krairi" userId="f890637f67cf079e" providerId="LiveId" clId="{89F77E47-E87D-4AC1-AC5D-8FFE8C5FBE26}" dt="2022-04-19T03:10:29.446" v="11341" actId="20577"/>
        <pc:sldMkLst>
          <pc:docMk/>
          <pc:sldMk cId="3960782720" sldId="410"/>
        </pc:sldMkLst>
        <pc:graphicFrameChg chg="mod">
          <ac:chgData name="Jaoid Krairi" userId="f890637f67cf079e" providerId="LiveId" clId="{89F77E47-E87D-4AC1-AC5D-8FFE8C5FBE26}" dt="2022-04-11T03:57:20.103" v="62"/>
          <ac:graphicFrameMkLst>
            <pc:docMk/>
            <pc:sldMk cId="3960782720" sldId="410"/>
            <ac:graphicFrameMk id="11" creationId="{8681989D-57FC-480E-9D23-313F9821E0C4}"/>
          </ac:graphicFrameMkLst>
        </pc:graphicFrameChg>
      </pc:sldChg>
      <pc:sldChg chg="addSp delSp modSp mod modNotesTx">
        <pc:chgData name="Jaoid Krairi" userId="f890637f67cf079e" providerId="LiveId" clId="{89F77E47-E87D-4AC1-AC5D-8FFE8C5FBE26}" dt="2022-04-19T01:08:28.076" v="8575" actId="20577"/>
        <pc:sldMkLst>
          <pc:docMk/>
          <pc:sldMk cId="1636733698" sldId="411"/>
        </pc:sldMkLst>
        <pc:graphicFrameChg chg="mod">
          <ac:chgData name="Jaoid Krairi" userId="f890637f67cf079e" providerId="LiveId" clId="{89F77E47-E87D-4AC1-AC5D-8FFE8C5FBE26}" dt="2022-04-11T03:57:28.402" v="63"/>
          <ac:graphicFrameMkLst>
            <pc:docMk/>
            <pc:sldMk cId="1636733698" sldId="411"/>
            <ac:graphicFrameMk id="11" creationId="{8681989D-57FC-480E-9D23-313F9821E0C4}"/>
          </ac:graphicFrameMkLst>
        </pc:graphicFrameChg>
        <pc:picChg chg="add mod">
          <ac:chgData name="Jaoid Krairi" userId="f890637f67cf079e" providerId="LiveId" clId="{89F77E47-E87D-4AC1-AC5D-8FFE8C5FBE26}" dt="2022-04-11T04:07:31.585" v="127" actId="1076"/>
          <ac:picMkLst>
            <pc:docMk/>
            <pc:sldMk cId="1636733698" sldId="411"/>
            <ac:picMk id="3" creationId="{AAD5F8AC-F87B-407A-9C5D-DEACC80694BE}"/>
          </ac:picMkLst>
        </pc:picChg>
        <pc:picChg chg="del">
          <ac:chgData name="Jaoid Krairi" userId="f890637f67cf079e" providerId="LiveId" clId="{89F77E47-E87D-4AC1-AC5D-8FFE8C5FBE26}" dt="2022-04-11T03:58:14.562" v="66" actId="478"/>
          <ac:picMkLst>
            <pc:docMk/>
            <pc:sldMk cId="1636733698" sldId="411"/>
            <ac:picMk id="5" creationId="{2A260DFD-82E7-46B5-B8AC-6286214FED19}"/>
          </ac:picMkLst>
        </pc:picChg>
      </pc:sldChg>
      <pc:sldChg chg="modSp modNotesTx">
        <pc:chgData name="Jaoid Krairi" userId="f890637f67cf079e" providerId="LiveId" clId="{89F77E47-E87D-4AC1-AC5D-8FFE8C5FBE26}" dt="2022-04-19T02:28:33.143" v="10497" actId="20577"/>
        <pc:sldMkLst>
          <pc:docMk/>
          <pc:sldMk cId="1033587454" sldId="412"/>
        </pc:sldMkLst>
        <pc:graphicFrameChg chg="mod">
          <ac:chgData name="Jaoid Krairi" userId="f890637f67cf079e" providerId="LiveId" clId="{89F77E47-E87D-4AC1-AC5D-8FFE8C5FBE26}" dt="2022-04-11T03:57:38.396" v="64"/>
          <ac:graphicFrameMkLst>
            <pc:docMk/>
            <pc:sldMk cId="1033587454" sldId="412"/>
            <ac:graphicFrameMk id="11" creationId="{8681989D-57FC-480E-9D23-313F9821E0C4}"/>
          </ac:graphicFrameMkLst>
        </pc:graphicFrameChg>
      </pc:sldChg>
      <pc:sldChg chg="addSp modSp mod modNotesTx">
        <pc:chgData name="Jaoid Krairi" userId="f890637f67cf079e" providerId="LiveId" clId="{89F77E47-E87D-4AC1-AC5D-8FFE8C5FBE26}" dt="2022-04-19T03:01:45.185" v="11175" actId="20577"/>
        <pc:sldMkLst>
          <pc:docMk/>
          <pc:sldMk cId="602252418" sldId="413"/>
        </pc:sldMkLst>
        <pc:spChg chg="mod">
          <ac:chgData name="Jaoid Krairi" userId="f890637f67cf079e" providerId="LiveId" clId="{89F77E47-E87D-4AC1-AC5D-8FFE8C5FBE26}" dt="2022-04-11T07:08:14.957" v="4024" actId="207"/>
          <ac:spMkLst>
            <pc:docMk/>
            <pc:sldMk cId="602252418" sldId="413"/>
            <ac:spMk id="16" creationId="{38C4D6DA-7DFC-4C19-943D-645F79B9C959}"/>
          </ac:spMkLst>
        </pc:spChg>
        <pc:spChg chg="mod">
          <ac:chgData name="Jaoid Krairi" userId="f890637f67cf079e" providerId="LiveId" clId="{89F77E47-E87D-4AC1-AC5D-8FFE8C5FBE26}" dt="2022-04-11T07:08:10.075" v="4023" actId="207"/>
          <ac:spMkLst>
            <pc:docMk/>
            <pc:sldMk cId="602252418" sldId="413"/>
            <ac:spMk id="17" creationId="{A9AF4ACC-9D91-4A91-B146-02E5A9FF112E}"/>
          </ac:spMkLst>
        </pc:spChg>
        <pc:spChg chg="add mod">
          <ac:chgData name="Jaoid Krairi" userId="f890637f67cf079e" providerId="LiveId" clId="{89F77E47-E87D-4AC1-AC5D-8FFE8C5FBE26}" dt="2022-04-11T07:12:59.635" v="4038" actId="14100"/>
          <ac:spMkLst>
            <pc:docMk/>
            <pc:sldMk cId="602252418" sldId="413"/>
            <ac:spMk id="19" creationId="{02F8F05A-73F4-421B-A15D-213B1CF52568}"/>
          </ac:spMkLst>
        </pc:spChg>
        <pc:spChg chg="add mod">
          <ac:chgData name="Jaoid Krairi" userId="f890637f67cf079e" providerId="LiveId" clId="{89F77E47-E87D-4AC1-AC5D-8FFE8C5FBE26}" dt="2022-04-11T07:33:01.137" v="4317" actId="20577"/>
          <ac:spMkLst>
            <pc:docMk/>
            <pc:sldMk cId="602252418" sldId="413"/>
            <ac:spMk id="20" creationId="{5D43DC67-523C-47DA-9238-72DD976DBE0B}"/>
          </ac:spMkLst>
        </pc:spChg>
        <pc:spChg chg="add mod">
          <ac:chgData name="Jaoid Krairi" userId="f890637f67cf079e" providerId="LiveId" clId="{89F77E47-E87D-4AC1-AC5D-8FFE8C5FBE26}" dt="2022-04-11T07:22:48.759" v="4211" actId="115"/>
          <ac:spMkLst>
            <pc:docMk/>
            <pc:sldMk cId="602252418" sldId="413"/>
            <ac:spMk id="21" creationId="{35A052C9-E233-4921-8800-58BA056EC1FA}"/>
          </ac:spMkLst>
        </pc:spChg>
        <pc:graphicFrameChg chg="mod">
          <ac:chgData name="Jaoid Krairi" userId="f890637f67cf079e" providerId="LiveId" clId="{89F77E47-E87D-4AC1-AC5D-8FFE8C5FBE26}" dt="2022-04-11T07:08:19.468" v="4025"/>
          <ac:graphicFrameMkLst>
            <pc:docMk/>
            <pc:sldMk cId="602252418" sldId="413"/>
            <ac:graphicFrameMk id="11" creationId="{8681989D-57FC-480E-9D23-313F9821E0C4}"/>
          </ac:graphicFrameMkLst>
        </pc:graphicFrameChg>
      </pc:sldChg>
      <pc:sldChg chg="modNotesTx">
        <pc:chgData name="Jaoid Krairi" userId="f890637f67cf079e" providerId="LiveId" clId="{89F77E47-E87D-4AC1-AC5D-8FFE8C5FBE26}" dt="2022-04-19T02:26:47.559" v="10451" actId="20577"/>
        <pc:sldMkLst>
          <pc:docMk/>
          <pc:sldMk cId="2842002520" sldId="414"/>
        </pc:sldMkLst>
      </pc:sldChg>
      <pc:sldChg chg="addSp delSp modSp mod modNotesTx">
        <pc:chgData name="Jaoid Krairi" userId="f890637f67cf079e" providerId="LiveId" clId="{89F77E47-E87D-4AC1-AC5D-8FFE8C5FBE26}" dt="2022-04-19T01:20:10.537" v="8937" actId="20577"/>
        <pc:sldMkLst>
          <pc:docMk/>
          <pc:sldMk cId="1235457120" sldId="415"/>
        </pc:sldMkLst>
        <pc:picChg chg="del">
          <ac:chgData name="Jaoid Krairi" userId="f890637f67cf079e" providerId="LiveId" clId="{89F77E47-E87D-4AC1-AC5D-8FFE8C5FBE26}" dt="2022-04-11T03:59:44.988" v="71" actId="478"/>
          <ac:picMkLst>
            <pc:docMk/>
            <pc:sldMk cId="1235457120" sldId="415"/>
            <ac:picMk id="3" creationId="{AAD5F8AC-F87B-407A-9C5D-DEACC80694BE}"/>
          </ac:picMkLst>
        </pc:picChg>
        <pc:picChg chg="add mod">
          <ac:chgData name="Jaoid Krairi" userId="f890637f67cf079e" providerId="LiveId" clId="{89F77E47-E87D-4AC1-AC5D-8FFE8C5FBE26}" dt="2022-04-11T04:07:11.947" v="125" actId="1076"/>
          <ac:picMkLst>
            <pc:docMk/>
            <pc:sldMk cId="1235457120" sldId="415"/>
            <ac:picMk id="4" creationId="{969E834A-DB45-4BAA-8B58-F7666B6B13D0}"/>
          </ac:picMkLst>
        </pc:picChg>
      </pc:sldChg>
      <pc:sldChg chg="addSp delSp modSp mod modNotesTx">
        <pc:chgData name="Jaoid Krairi" userId="f890637f67cf079e" providerId="LiveId" clId="{89F77E47-E87D-4AC1-AC5D-8FFE8C5FBE26}" dt="2022-04-19T01:24:14.306" v="9051" actId="20577"/>
        <pc:sldMkLst>
          <pc:docMk/>
          <pc:sldMk cId="160115304" sldId="416"/>
        </pc:sldMkLst>
        <pc:graphicFrameChg chg="add del mod">
          <ac:chgData name="Jaoid Krairi" userId="f890637f67cf079e" providerId="LiveId" clId="{89F77E47-E87D-4AC1-AC5D-8FFE8C5FBE26}" dt="2022-04-11T04:01:50.913" v="84"/>
          <ac:graphicFrameMkLst>
            <pc:docMk/>
            <pc:sldMk cId="160115304" sldId="416"/>
            <ac:graphicFrameMk id="19" creationId="{BB81F800-14A8-4A57-BD18-0C222F5BA60D}"/>
          </ac:graphicFrameMkLst>
        </pc:graphicFrameChg>
        <pc:picChg chg="del">
          <ac:chgData name="Jaoid Krairi" userId="f890637f67cf079e" providerId="LiveId" clId="{89F77E47-E87D-4AC1-AC5D-8FFE8C5FBE26}" dt="2022-04-11T03:59:48.441" v="72" actId="478"/>
          <ac:picMkLst>
            <pc:docMk/>
            <pc:sldMk cId="160115304" sldId="416"/>
            <ac:picMk id="3" creationId="{AAD5F8AC-F87B-407A-9C5D-DEACC80694BE}"/>
          </ac:picMkLst>
        </pc:picChg>
        <pc:picChg chg="del">
          <ac:chgData name="Jaoid Krairi" userId="f890637f67cf079e" providerId="LiveId" clId="{89F77E47-E87D-4AC1-AC5D-8FFE8C5FBE26}" dt="2022-04-11T03:59:25.097" v="70" actId="478"/>
          <ac:picMkLst>
            <pc:docMk/>
            <pc:sldMk cId="160115304" sldId="416"/>
            <ac:picMk id="4" creationId="{82024E1F-AE54-4192-8CE6-4E9A27A73996}"/>
          </ac:picMkLst>
        </pc:picChg>
        <pc:picChg chg="add mod">
          <ac:chgData name="Jaoid Krairi" userId="f890637f67cf079e" providerId="LiveId" clId="{89F77E47-E87D-4AC1-AC5D-8FFE8C5FBE26}" dt="2022-04-11T04:06:56.265" v="123" actId="1076"/>
          <ac:picMkLst>
            <pc:docMk/>
            <pc:sldMk cId="160115304" sldId="416"/>
            <ac:picMk id="5" creationId="{ECED28C3-7AE9-44E7-BBE0-D46910B0AB3A}"/>
          </ac:picMkLst>
        </pc:picChg>
      </pc:sldChg>
      <pc:sldChg chg="addSp delSp modSp mod modNotesTx">
        <pc:chgData name="Jaoid Krairi" userId="f890637f67cf079e" providerId="LiveId" clId="{89F77E47-E87D-4AC1-AC5D-8FFE8C5FBE26}" dt="2022-04-19T01:39:42.897" v="9242" actId="20577"/>
        <pc:sldMkLst>
          <pc:docMk/>
          <pc:sldMk cId="2503734626" sldId="417"/>
        </pc:sldMkLst>
        <pc:picChg chg="del">
          <ac:chgData name="Jaoid Krairi" userId="f890637f67cf079e" providerId="LiveId" clId="{89F77E47-E87D-4AC1-AC5D-8FFE8C5FBE26}" dt="2022-04-11T03:59:51.588" v="73" actId="478"/>
          <ac:picMkLst>
            <pc:docMk/>
            <pc:sldMk cId="2503734626" sldId="417"/>
            <ac:picMk id="3" creationId="{AAD5F8AC-F87B-407A-9C5D-DEACC80694BE}"/>
          </ac:picMkLst>
        </pc:picChg>
        <pc:picChg chg="add mod">
          <ac:chgData name="Jaoid Krairi" userId="f890637f67cf079e" providerId="LiveId" clId="{89F77E47-E87D-4AC1-AC5D-8FFE8C5FBE26}" dt="2022-04-11T04:06:39.513" v="121" actId="1076"/>
          <ac:picMkLst>
            <pc:docMk/>
            <pc:sldMk cId="2503734626" sldId="417"/>
            <ac:picMk id="4" creationId="{359E4B24-45B7-40B9-AC76-856F606E25F1}"/>
          </ac:picMkLst>
        </pc:picChg>
      </pc:sldChg>
      <pc:sldChg chg="addSp delSp modSp mod modNotesTx">
        <pc:chgData name="Jaoid Krairi" userId="f890637f67cf079e" providerId="LiveId" clId="{89F77E47-E87D-4AC1-AC5D-8FFE8C5FBE26}" dt="2022-04-19T03:13:06.399" v="11343" actId="20577"/>
        <pc:sldMkLst>
          <pc:docMk/>
          <pc:sldMk cId="1257153558" sldId="418"/>
        </pc:sldMkLst>
        <pc:picChg chg="del">
          <ac:chgData name="Jaoid Krairi" userId="f890637f67cf079e" providerId="LiveId" clId="{89F77E47-E87D-4AC1-AC5D-8FFE8C5FBE26}" dt="2022-04-11T03:59:56.976" v="74" actId="478"/>
          <ac:picMkLst>
            <pc:docMk/>
            <pc:sldMk cId="1257153558" sldId="418"/>
            <ac:picMk id="3" creationId="{AAD5F8AC-F87B-407A-9C5D-DEACC80694BE}"/>
          </ac:picMkLst>
        </pc:picChg>
        <pc:picChg chg="add mod">
          <ac:chgData name="Jaoid Krairi" userId="f890637f67cf079e" providerId="LiveId" clId="{89F77E47-E87D-4AC1-AC5D-8FFE8C5FBE26}" dt="2022-04-11T04:06:11.567" v="118" actId="1076"/>
          <ac:picMkLst>
            <pc:docMk/>
            <pc:sldMk cId="1257153558" sldId="418"/>
            <ac:picMk id="4" creationId="{7E55542D-B436-4E16-8338-74E4011C56CE}"/>
          </ac:picMkLst>
        </pc:picChg>
      </pc:sldChg>
      <pc:sldChg chg="addSp delSp modSp mod modNotesTx">
        <pc:chgData name="Jaoid Krairi" userId="f890637f67cf079e" providerId="LiveId" clId="{89F77E47-E87D-4AC1-AC5D-8FFE8C5FBE26}" dt="2022-04-19T01:54:16.459" v="9688" actId="20577"/>
        <pc:sldMkLst>
          <pc:docMk/>
          <pc:sldMk cId="3989867111" sldId="419"/>
        </pc:sldMkLst>
        <pc:picChg chg="del">
          <ac:chgData name="Jaoid Krairi" userId="f890637f67cf079e" providerId="LiveId" clId="{89F77E47-E87D-4AC1-AC5D-8FFE8C5FBE26}" dt="2022-04-11T04:00:02.645" v="75" actId="478"/>
          <ac:picMkLst>
            <pc:docMk/>
            <pc:sldMk cId="3989867111" sldId="419"/>
            <ac:picMk id="3" creationId="{AAD5F8AC-F87B-407A-9C5D-DEACC80694BE}"/>
          </ac:picMkLst>
        </pc:picChg>
        <pc:picChg chg="add mod">
          <ac:chgData name="Jaoid Krairi" userId="f890637f67cf079e" providerId="LiveId" clId="{89F77E47-E87D-4AC1-AC5D-8FFE8C5FBE26}" dt="2022-04-11T04:05:47.144" v="116" actId="1076"/>
          <ac:picMkLst>
            <pc:docMk/>
            <pc:sldMk cId="3989867111" sldId="419"/>
            <ac:picMk id="4" creationId="{3DDCBEA0-3078-4813-9FD9-10638B3BE79A}"/>
          </ac:picMkLst>
        </pc:picChg>
      </pc:sldChg>
      <pc:sldChg chg="addSp delSp modSp mod modNotesTx">
        <pc:chgData name="Jaoid Krairi" userId="f890637f67cf079e" providerId="LiveId" clId="{89F77E47-E87D-4AC1-AC5D-8FFE8C5FBE26}" dt="2022-04-19T02:02:57.139" v="9970" actId="20577"/>
        <pc:sldMkLst>
          <pc:docMk/>
          <pc:sldMk cId="3010282910" sldId="420"/>
        </pc:sldMkLst>
        <pc:picChg chg="del">
          <ac:chgData name="Jaoid Krairi" userId="f890637f67cf079e" providerId="LiveId" clId="{89F77E47-E87D-4AC1-AC5D-8FFE8C5FBE26}" dt="2022-04-11T04:00:07.074" v="76" actId="478"/>
          <ac:picMkLst>
            <pc:docMk/>
            <pc:sldMk cId="3010282910" sldId="420"/>
            <ac:picMk id="3" creationId="{AAD5F8AC-F87B-407A-9C5D-DEACC80694BE}"/>
          </ac:picMkLst>
        </pc:picChg>
        <pc:picChg chg="add mod">
          <ac:chgData name="Jaoid Krairi" userId="f890637f67cf079e" providerId="LiveId" clId="{89F77E47-E87D-4AC1-AC5D-8FFE8C5FBE26}" dt="2022-04-11T04:05:33.961" v="114" actId="1076"/>
          <ac:picMkLst>
            <pc:docMk/>
            <pc:sldMk cId="3010282910" sldId="420"/>
            <ac:picMk id="4" creationId="{00FE0A8A-940F-426E-B061-DED5199C0E69}"/>
          </ac:picMkLst>
        </pc:picChg>
      </pc:sldChg>
      <pc:sldChg chg="addSp modSp mod modNotesTx">
        <pc:chgData name="Jaoid Krairi" userId="f890637f67cf079e" providerId="LiveId" clId="{89F77E47-E87D-4AC1-AC5D-8FFE8C5FBE26}" dt="2022-04-19T02:12:39.668" v="10280" actId="20577"/>
        <pc:sldMkLst>
          <pc:docMk/>
          <pc:sldMk cId="1218380721" sldId="421"/>
        </pc:sldMkLst>
        <pc:picChg chg="add mod">
          <ac:chgData name="Jaoid Krairi" userId="f890637f67cf079e" providerId="LiveId" clId="{89F77E47-E87D-4AC1-AC5D-8FFE8C5FBE26}" dt="2022-04-11T04:05:16.439" v="112" actId="1076"/>
          <ac:picMkLst>
            <pc:docMk/>
            <pc:sldMk cId="1218380721" sldId="421"/>
            <ac:picMk id="3" creationId="{6703649D-F16F-47D9-BB3B-A1C4D76A0F05}"/>
          </ac:picMkLst>
        </pc:picChg>
      </pc:sldChg>
      <pc:sldChg chg="addSp delSp modSp mod modNotesTx">
        <pc:chgData name="Jaoid Krairi" userId="f890637f67cf079e" providerId="LiveId" clId="{89F77E47-E87D-4AC1-AC5D-8FFE8C5FBE26}" dt="2022-04-19T02:43:17.063" v="10876" actId="20577"/>
        <pc:sldMkLst>
          <pc:docMk/>
          <pc:sldMk cId="340377955" sldId="422"/>
        </pc:sldMkLst>
        <pc:picChg chg="add del mod">
          <ac:chgData name="Jaoid Krairi" userId="f890637f67cf079e" providerId="LiveId" clId="{89F77E47-E87D-4AC1-AC5D-8FFE8C5FBE26}" dt="2022-04-11T06:28:59.453" v="2837" actId="478"/>
          <ac:picMkLst>
            <pc:docMk/>
            <pc:sldMk cId="340377955" sldId="422"/>
            <ac:picMk id="3" creationId="{FD646BFC-7776-4836-A9A5-58FA131980FD}"/>
          </ac:picMkLst>
        </pc:picChg>
        <pc:picChg chg="del">
          <ac:chgData name="Jaoid Krairi" userId="f890637f67cf079e" providerId="LiveId" clId="{89F77E47-E87D-4AC1-AC5D-8FFE8C5FBE26}" dt="2022-04-11T06:25:48.836" v="2833" actId="478"/>
          <ac:picMkLst>
            <pc:docMk/>
            <pc:sldMk cId="340377955" sldId="422"/>
            <ac:picMk id="4" creationId="{D2A88A5F-D80D-4569-B836-D42E50DA38CC}"/>
          </ac:picMkLst>
        </pc:picChg>
        <pc:picChg chg="add mod">
          <ac:chgData name="Jaoid Krairi" userId="f890637f67cf079e" providerId="LiveId" clId="{89F77E47-E87D-4AC1-AC5D-8FFE8C5FBE26}" dt="2022-04-11T06:29:36.830" v="2844" actId="1076"/>
          <ac:picMkLst>
            <pc:docMk/>
            <pc:sldMk cId="340377955" sldId="422"/>
            <ac:picMk id="5" creationId="{8BCD5CF0-0381-4E4D-A1AB-9B7E5E17FDCF}"/>
          </ac:picMkLst>
        </pc:picChg>
      </pc:sldChg>
      <pc:sldChg chg="addSp delSp modSp mod modNotesTx">
        <pc:chgData name="Jaoid Krairi" userId="f890637f67cf079e" providerId="LiveId" clId="{89F77E47-E87D-4AC1-AC5D-8FFE8C5FBE26}" dt="2022-04-19T03:07:37.502" v="11320" actId="20577"/>
        <pc:sldMkLst>
          <pc:docMk/>
          <pc:sldMk cId="2627783979" sldId="423"/>
        </pc:sldMkLst>
        <pc:spChg chg="del">
          <ac:chgData name="Jaoid Krairi" userId="f890637f67cf079e" providerId="LiveId" clId="{89F77E47-E87D-4AC1-AC5D-8FFE8C5FBE26}" dt="2022-04-11T07:21:08.891" v="4187" actId="478"/>
          <ac:spMkLst>
            <pc:docMk/>
            <pc:sldMk cId="2627783979" sldId="423"/>
            <ac:spMk id="19" creationId="{02F8F05A-73F4-421B-A15D-213B1CF52568}"/>
          </ac:spMkLst>
        </pc:spChg>
        <pc:spChg chg="mod">
          <ac:chgData name="Jaoid Krairi" userId="f890637f67cf079e" providerId="LiveId" clId="{89F77E47-E87D-4AC1-AC5D-8FFE8C5FBE26}" dt="2022-04-11T07:26:44.835" v="4244" actId="1076"/>
          <ac:spMkLst>
            <pc:docMk/>
            <pc:sldMk cId="2627783979" sldId="423"/>
            <ac:spMk id="20" creationId="{5D43DC67-523C-47DA-9238-72DD976DBE0B}"/>
          </ac:spMkLst>
        </pc:spChg>
        <pc:spChg chg="mod">
          <ac:chgData name="Jaoid Krairi" userId="f890637f67cf079e" providerId="LiveId" clId="{89F77E47-E87D-4AC1-AC5D-8FFE8C5FBE26}" dt="2022-04-11T07:26:49.065" v="4245" actId="1076"/>
          <ac:spMkLst>
            <pc:docMk/>
            <pc:sldMk cId="2627783979" sldId="423"/>
            <ac:spMk id="21" creationId="{35A052C9-E233-4921-8800-58BA056EC1FA}"/>
          </ac:spMkLst>
        </pc:spChg>
        <pc:spChg chg="add mod">
          <ac:chgData name="Jaoid Krairi" userId="f890637f67cf079e" providerId="LiveId" clId="{89F77E47-E87D-4AC1-AC5D-8FFE8C5FBE26}" dt="2022-04-11T07:27:02.081" v="4246" actId="1076"/>
          <ac:spMkLst>
            <pc:docMk/>
            <pc:sldMk cId="2627783979" sldId="423"/>
            <ac:spMk id="22" creationId="{5B1CA76D-E4E2-4DBB-9909-C0FDBCE2758E}"/>
          </ac:spMkLst>
        </pc:spChg>
      </pc:sldChg>
    </pc:docChg>
  </pc:docChgLst>
  <pc:docChgLst>
    <pc:chgData name="Jaoid Krairi" userId="f890637f67cf079e" providerId="LiveId" clId="{5C4C6F2D-C213-477F-A3E0-8A0E529DCEF8}"/>
    <pc:docChg chg="undo custSel modSld">
      <pc:chgData name="Jaoid Krairi" userId="f890637f67cf079e" providerId="LiveId" clId="{5C4C6F2D-C213-477F-A3E0-8A0E529DCEF8}" dt="2022-01-11T01:15:58.198" v="22" actId="20577"/>
      <pc:docMkLst>
        <pc:docMk/>
      </pc:docMkLst>
      <pc:sldChg chg="modSp mod modNotesTx">
        <pc:chgData name="Jaoid Krairi" userId="f890637f67cf079e" providerId="LiveId" clId="{5C4C6F2D-C213-477F-A3E0-8A0E529DCEF8}" dt="2022-01-11T01:15:58.198" v="22" actId="20577"/>
        <pc:sldMkLst>
          <pc:docMk/>
          <pc:sldMk cId="0" sldId="256"/>
        </pc:sldMkLst>
        <pc:spChg chg="mod">
          <ac:chgData name="Jaoid Krairi" userId="f890637f67cf079e" providerId="LiveId" clId="{5C4C6F2D-C213-477F-A3E0-8A0E529DCEF8}" dt="2022-01-11T01:14:48.985" v="16" actId="20577"/>
          <ac:spMkLst>
            <pc:docMk/>
            <pc:sldMk cId="0" sldId="256"/>
            <ac:spMk id="68" creationId="{00000000-0000-0000-0000-000000000000}"/>
          </ac:spMkLst>
        </pc:spChg>
      </pc:sldChg>
    </pc:docChg>
  </pc:docChgLst>
  <pc:docChgLst>
    <pc:chgData name="Jaoid Krairi" userId="f890637f67cf079e" providerId="LiveId" clId="{A2A75238-63A7-464F-B008-FC2BA4DFBDF2}"/>
    <pc:docChg chg="undo custSel delSld modSld">
      <pc:chgData name="Jaoid Krairi" userId="f890637f67cf079e" providerId="LiveId" clId="{A2A75238-63A7-464F-B008-FC2BA4DFBDF2}" dt="2021-11-10T17:25:06.553" v="6191" actId="20577"/>
      <pc:docMkLst>
        <pc:docMk/>
      </pc:docMkLst>
      <pc:sldChg chg="modNotesTx">
        <pc:chgData name="Jaoid Krairi" userId="f890637f67cf079e" providerId="LiveId" clId="{A2A75238-63A7-464F-B008-FC2BA4DFBDF2}" dt="2021-11-10T07:05:12.980" v="5953" actId="20577"/>
        <pc:sldMkLst>
          <pc:docMk/>
          <pc:sldMk cId="1580436721" sldId="274"/>
        </pc:sldMkLst>
      </pc:sldChg>
      <pc:sldChg chg="modSp mod modNotesTx">
        <pc:chgData name="Jaoid Krairi" userId="f890637f67cf079e" providerId="LiveId" clId="{A2A75238-63A7-464F-B008-FC2BA4DFBDF2}" dt="2021-11-10T06:58:59.761" v="5933" actId="14100"/>
        <pc:sldMkLst>
          <pc:docMk/>
          <pc:sldMk cId="2252615143" sldId="288"/>
        </pc:sldMkLst>
        <pc:spChg chg="mod">
          <ac:chgData name="Jaoid Krairi" userId="f890637f67cf079e" providerId="LiveId" clId="{A2A75238-63A7-464F-B008-FC2BA4DFBDF2}" dt="2021-11-10T06:58:59.761" v="5933" actId="14100"/>
          <ac:spMkLst>
            <pc:docMk/>
            <pc:sldMk cId="2252615143" sldId="288"/>
            <ac:spMk id="5" creationId="{A17C62B2-799F-4601-94A8-632AE5CE95A3}"/>
          </ac:spMkLst>
        </pc:spChg>
      </pc:sldChg>
      <pc:sldChg chg="modNotesTx">
        <pc:chgData name="Jaoid Krairi" userId="f890637f67cf079e" providerId="LiveId" clId="{A2A75238-63A7-464F-B008-FC2BA4DFBDF2}" dt="2021-11-10T08:02:05.892" v="5991" actId="20577"/>
        <pc:sldMkLst>
          <pc:docMk/>
          <pc:sldMk cId="244077646" sldId="319"/>
        </pc:sldMkLst>
      </pc:sldChg>
      <pc:sldChg chg="del">
        <pc:chgData name="Jaoid Krairi" userId="f890637f67cf079e" providerId="LiveId" clId="{A2A75238-63A7-464F-B008-FC2BA4DFBDF2}" dt="2021-11-09T07:42:58.305" v="0" actId="47"/>
        <pc:sldMkLst>
          <pc:docMk/>
          <pc:sldMk cId="2288981418" sldId="320"/>
        </pc:sldMkLst>
      </pc:sldChg>
      <pc:sldChg chg="del">
        <pc:chgData name="Jaoid Krairi" userId="f890637f67cf079e" providerId="LiveId" clId="{A2A75238-63A7-464F-B008-FC2BA4DFBDF2}" dt="2021-11-09T07:43:00.264" v="1" actId="47"/>
        <pc:sldMkLst>
          <pc:docMk/>
          <pc:sldMk cId="4260306829" sldId="321"/>
        </pc:sldMkLst>
      </pc:sldChg>
      <pc:sldChg chg="addSp delSp modSp mod modNotesTx">
        <pc:chgData name="Jaoid Krairi" userId="f890637f67cf079e" providerId="LiveId" clId="{A2A75238-63A7-464F-B008-FC2BA4DFBDF2}" dt="2021-11-09T14:41:00.465" v="3614" actId="20578"/>
        <pc:sldMkLst>
          <pc:docMk/>
          <pc:sldMk cId="2084364714" sldId="336"/>
        </pc:sldMkLst>
        <pc:spChg chg="mod ord">
          <ac:chgData name="Jaoid Krairi" userId="f890637f67cf079e" providerId="LiveId" clId="{A2A75238-63A7-464F-B008-FC2BA4DFBDF2}" dt="2021-11-09T12:19:39.281" v="350" actId="1076"/>
          <ac:spMkLst>
            <pc:docMk/>
            <pc:sldMk cId="2084364714" sldId="336"/>
            <ac:spMk id="3" creationId="{11468CE2-6C10-40DF-86D5-9363D3C48AE6}"/>
          </ac:spMkLst>
        </pc:spChg>
        <pc:spChg chg="del">
          <ac:chgData name="Jaoid Krairi" userId="f890637f67cf079e" providerId="LiveId" clId="{A2A75238-63A7-464F-B008-FC2BA4DFBDF2}" dt="2021-11-09T07:48:06.541" v="7" actId="478"/>
          <ac:spMkLst>
            <pc:docMk/>
            <pc:sldMk cId="2084364714" sldId="336"/>
            <ac:spMk id="6" creationId="{4CD3D3A9-7E95-4CB9-9317-80A68C7C246F}"/>
          </ac:spMkLst>
        </pc:spChg>
        <pc:spChg chg="add mod">
          <ac:chgData name="Jaoid Krairi" userId="f890637f67cf079e" providerId="LiveId" clId="{A2A75238-63A7-464F-B008-FC2BA4DFBDF2}" dt="2021-11-09T14:41:00.465" v="3614" actId="20578"/>
          <ac:spMkLst>
            <pc:docMk/>
            <pc:sldMk cId="2084364714" sldId="336"/>
            <ac:spMk id="9" creationId="{9173134D-5D6A-431C-A2F9-5DB6A7695395}"/>
          </ac:spMkLst>
        </pc:spChg>
        <pc:spChg chg="add mod">
          <ac:chgData name="Jaoid Krairi" userId="f890637f67cf079e" providerId="LiveId" clId="{A2A75238-63A7-464F-B008-FC2BA4DFBDF2}" dt="2021-11-09T12:37:46.750" v="1470" actId="115"/>
          <ac:spMkLst>
            <pc:docMk/>
            <pc:sldMk cId="2084364714" sldId="336"/>
            <ac:spMk id="10" creationId="{A0CE0A29-50ED-427E-8E23-2EEB5FB8C921}"/>
          </ac:spMkLst>
        </pc:spChg>
        <pc:picChg chg="add mod">
          <ac:chgData name="Jaoid Krairi" userId="f890637f67cf079e" providerId="LiveId" clId="{A2A75238-63A7-464F-B008-FC2BA4DFBDF2}" dt="2021-11-09T12:19:35.065" v="349" actId="1076"/>
          <ac:picMkLst>
            <pc:docMk/>
            <pc:sldMk cId="2084364714" sldId="336"/>
            <ac:picMk id="4" creationId="{C9DC8A0C-0265-4795-B476-2DF12063C508}"/>
          </ac:picMkLst>
        </pc:picChg>
        <pc:picChg chg="del">
          <ac:chgData name="Jaoid Krairi" userId="f890637f67cf079e" providerId="LiveId" clId="{A2A75238-63A7-464F-B008-FC2BA4DFBDF2}" dt="2021-11-09T07:47:20.239" v="2" actId="478"/>
          <ac:picMkLst>
            <pc:docMk/>
            <pc:sldMk cId="2084364714" sldId="336"/>
            <ac:picMk id="1026" creationId="{BC65CC19-9B03-41BD-8946-30D22F2C34ED}"/>
          </ac:picMkLst>
        </pc:picChg>
        <pc:picChg chg="del">
          <ac:chgData name="Jaoid Krairi" userId="f890637f67cf079e" providerId="LiveId" clId="{A2A75238-63A7-464F-B008-FC2BA4DFBDF2}" dt="2021-11-09T07:47:25.062" v="3" actId="478"/>
          <ac:picMkLst>
            <pc:docMk/>
            <pc:sldMk cId="2084364714" sldId="336"/>
            <ac:picMk id="2050" creationId="{7E44BA24-DD58-4F6B-A418-130FBE63D116}"/>
          </ac:picMkLst>
        </pc:picChg>
      </pc:sldChg>
      <pc:sldChg chg="addSp delSp modSp mod modNotesTx">
        <pc:chgData name="Jaoid Krairi" userId="f890637f67cf079e" providerId="LiveId" clId="{A2A75238-63A7-464F-B008-FC2BA4DFBDF2}" dt="2021-11-09T13:13:39.862" v="2569" actId="20577"/>
        <pc:sldMkLst>
          <pc:docMk/>
          <pc:sldMk cId="1480890762" sldId="344"/>
        </pc:sldMkLst>
        <pc:spChg chg="del">
          <ac:chgData name="Jaoid Krairi" userId="f890637f67cf079e" providerId="LiveId" clId="{A2A75238-63A7-464F-B008-FC2BA4DFBDF2}" dt="2021-11-09T12:53:17.717" v="1538" actId="478"/>
          <ac:spMkLst>
            <pc:docMk/>
            <pc:sldMk cId="1480890762" sldId="344"/>
            <ac:spMk id="5" creationId="{5BB0037B-F943-4236-97AF-05CFBB945174}"/>
          </ac:spMkLst>
        </pc:spChg>
        <pc:spChg chg="add mod">
          <ac:chgData name="Jaoid Krairi" userId="f890637f67cf079e" providerId="LiveId" clId="{A2A75238-63A7-464F-B008-FC2BA4DFBDF2}" dt="2021-11-09T12:56:39.627" v="1851" actId="20577"/>
          <ac:spMkLst>
            <pc:docMk/>
            <pc:sldMk cId="1480890762" sldId="344"/>
            <ac:spMk id="6" creationId="{911590B4-24F0-428D-B09E-D60320169D35}"/>
          </ac:spMkLst>
        </pc:spChg>
        <pc:spChg chg="add mod">
          <ac:chgData name="Jaoid Krairi" userId="f890637f67cf079e" providerId="LiveId" clId="{A2A75238-63A7-464F-B008-FC2BA4DFBDF2}" dt="2021-11-09T12:59:26.374" v="1901" actId="20577"/>
          <ac:spMkLst>
            <pc:docMk/>
            <pc:sldMk cId="1480890762" sldId="344"/>
            <ac:spMk id="8" creationId="{960A08B5-4348-479A-A7AB-CBE0CD75AD09}"/>
          </ac:spMkLst>
        </pc:spChg>
        <pc:spChg chg="add del mod">
          <ac:chgData name="Jaoid Krairi" userId="f890637f67cf079e" providerId="LiveId" clId="{A2A75238-63A7-464F-B008-FC2BA4DFBDF2}" dt="2021-11-09T13:11:39.958" v="2542" actId="478"/>
          <ac:spMkLst>
            <pc:docMk/>
            <pc:sldMk cId="1480890762" sldId="344"/>
            <ac:spMk id="11" creationId="{72FAC1EB-4F4B-4D20-BB01-FC90DFBFD81C}"/>
          </ac:spMkLst>
        </pc:spChg>
        <pc:spChg chg="add mod">
          <ac:chgData name="Jaoid Krairi" userId="f890637f67cf079e" providerId="LiveId" clId="{A2A75238-63A7-464F-B008-FC2BA4DFBDF2}" dt="2021-11-09T13:13:16.111" v="2550" actId="1076"/>
          <ac:spMkLst>
            <pc:docMk/>
            <pc:sldMk cId="1480890762" sldId="344"/>
            <ac:spMk id="12" creationId="{5E4F023E-6987-4C20-B52F-44DEA371445C}"/>
          </ac:spMkLst>
        </pc:spChg>
        <pc:picChg chg="del">
          <ac:chgData name="Jaoid Krairi" userId="f890637f67cf079e" providerId="LiveId" clId="{A2A75238-63A7-464F-B008-FC2BA4DFBDF2}" dt="2021-11-09T12:53:13.251" v="1537" actId="478"/>
          <ac:picMkLst>
            <pc:docMk/>
            <pc:sldMk cId="1480890762" sldId="344"/>
            <ac:picMk id="4" creationId="{26A26452-C4C7-4B64-9F5E-6BD4239118F4}"/>
          </ac:picMkLst>
        </pc:picChg>
        <pc:picChg chg="add mod">
          <ac:chgData name="Jaoid Krairi" userId="f890637f67cf079e" providerId="LiveId" clId="{A2A75238-63A7-464F-B008-FC2BA4DFBDF2}" dt="2021-11-09T13:00:35.377" v="1907" actId="1076"/>
          <ac:picMkLst>
            <pc:docMk/>
            <pc:sldMk cId="1480890762" sldId="344"/>
            <ac:picMk id="7" creationId="{9198B117-C34A-49C0-BBE5-510DE670E2A4}"/>
          </ac:picMkLst>
        </pc:picChg>
        <pc:picChg chg="add del mod">
          <ac:chgData name="Jaoid Krairi" userId="f890637f67cf079e" providerId="LiveId" clId="{A2A75238-63A7-464F-B008-FC2BA4DFBDF2}" dt="2021-11-09T12:59:36.758" v="1902" actId="478"/>
          <ac:picMkLst>
            <pc:docMk/>
            <pc:sldMk cId="1480890762" sldId="344"/>
            <ac:picMk id="3074" creationId="{3051AEF2-51E2-455C-937D-8F6A946A0283}"/>
          </ac:picMkLst>
        </pc:picChg>
      </pc:sldChg>
      <pc:sldChg chg="addSp delSp modSp mod modNotesTx">
        <pc:chgData name="Jaoid Krairi" userId="f890637f67cf079e" providerId="LiveId" clId="{A2A75238-63A7-464F-B008-FC2BA4DFBDF2}" dt="2021-11-09T14:00:58.812" v="3118" actId="20577"/>
        <pc:sldMkLst>
          <pc:docMk/>
          <pc:sldMk cId="1339461567" sldId="345"/>
        </pc:sldMkLst>
        <pc:spChg chg="mod">
          <ac:chgData name="Jaoid Krairi" userId="f890637f67cf079e" providerId="LiveId" clId="{A2A75238-63A7-464F-B008-FC2BA4DFBDF2}" dt="2021-11-09T13:15:51.184" v="2626" actId="20577"/>
          <ac:spMkLst>
            <pc:docMk/>
            <pc:sldMk cId="1339461567" sldId="345"/>
            <ac:spMk id="15" creationId="{2D7589EC-5B34-45A1-8948-C6ADDBF3E30E}"/>
          </ac:spMkLst>
        </pc:spChg>
        <pc:picChg chg="add mod">
          <ac:chgData name="Jaoid Krairi" userId="f890637f67cf079e" providerId="LiveId" clId="{A2A75238-63A7-464F-B008-FC2BA4DFBDF2}" dt="2021-11-09T13:15:35.557" v="2573" actId="1076"/>
          <ac:picMkLst>
            <pc:docMk/>
            <pc:sldMk cId="1339461567" sldId="345"/>
            <ac:picMk id="3" creationId="{C73BAF08-A8CC-44E6-B8A4-D82AAAD74FEF}"/>
          </ac:picMkLst>
        </pc:picChg>
        <pc:picChg chg="del">
          <ac:chgData name="Jaoid Krairi" userId="f890637f67cf079e" providerId="LiveId" clId="{A2A75238-63A7-464F-B008-FC2BA4DFBDF2}" dt="2021-11-09T13:14:57.353" v="2571" actId="478"/>
          <ac:picMkLst>
            <pc:docMk/>
            <pc:sldMk cId="1339461567" sldId="345"/>
            <ac:picMk id="4" creationId="{5715FE2A-80CA-4217-AB64-3C36668D6A64}"/>
          </ac:picMkLst>
        </pc:picChg>
      </pc:sldChg>
      <pc:sldChg chg="addSp delSp modSp mod modNotesTx">
        <pc:chgData name="Jaoid Krairi" userId="f890637f67cf079e" providerId="LiveId" clId="{A2A75238-63A7-464F-B008-FC2BA4DFBDF2}" dt="2021-11-10T08:13:55.126" v="6171" actId="20577"/>
        <pc:sldMkLst>
          <pc:docMk/>
          <pc:sldMk cId="3986684455" sldId="346"/>
        </pc:sldMkLst>
        <pc:picChg chg="add mod">
          <ac:chgData name="Jaoid Krairi" userId="f890637f67cf079e" providerId="LiveId" clId="{A2A75238-63A7-464F-B008-FC2BA4DFBDF2}" dt="2021-11-10T08:07:55.991" v="6008" actId="1076"/>
          <ac:picMkLst>
            <pc:docMk/>
            <pc:sldMk cId="3986684455" sldId="346"/>
            <ac:picMk id="3" creationId="{8800467F-6F71-4AA9-A650-09AC500895B0}"/>
          </ac:picMkLst>
        </pc:picChg>
        <pc:picChg chg="del">
          <ac:chgData name="Jaoid Krairi" userId="f890637f67cf079e" providerId="LiveId" clId="{A2A75238-63A7-464F-B008-FC2BA4DFBDF2}" dt="2021-11-10T08:06:09.571" v="5995" actId="478"/>
          <ac:picMkLst>
            <pc:docMk/>
            <pc:sldMk cId="3986684455" sldId="346"/>
            <ac:picMk id="7" creationId="{1E7DD7A8-2BF8-4823-BC29-D3D06595B2CD}"/>
          </ac:picMkLst>
        </pc:picChg>
      </pc:sldChg>
      <pc:sldChg chg="addSp delSp modSp modNotesTx">
        <pc:chgData name="Jaoid Krairi" userId="f890637f67cf079e" providerId="LiveId" clId="{A2A75238-63A7-464F-B008-FC2BA4DFBDF2}" dt="2021-11-10T17:23:27.344" v="6173" actId="20577"/>
        <pc:sldMkLst>
          <pc:docMk/>
          <pc:sldMk cId="1278288072" sldId="347"/>
        </pc:sldMkLst>
        <pc:picChg chg="del">
          <ac:chgData name="Jaoid Krairi" userId="f890637f67cf079e" providerId="LiveId" clId="{A2A75238-63A7-464F-B008-FC2BA4DFBDF2}" dt="2021-11-09T14:03:05.462" v="3119" actId="478"/>
          <ac:picMkLst>
            <pc:docMk/>
            <pc:sldMk cId="1278288072" sldId="347"/>
            <ac:picMk id="1028" creationId="{1D213EDE-5BA1-4774-8C3D-9D067C71DC90}"/>
          </ac:picMkLst>
        </pc:picChg>
        <pc:picChg chg="add mod">
          <ac:chgData name="Jaoid Krairi" userId="f890637f67cf079e" providerId="LiveId" clId="{A2A75238-63A7-464F-B008-FC2BA4DFBDF2}" dt="2021-11-09T14:03:27.999" v="3127" actId="1076"/>
          <ac:picMkLst>
            <pc:docMk/>
            <pc:sldMk cId="1278288072" sldId="347"/>
            <ac:picMk id="4098" creationId="{4A99A8A0-CBB9-4874-8644-D7F8F718B9E7}"/>
          </ac:picMkLst>
        </pc:picChg>
      </pc:sldChg>
      <pc:sldChg chg="addSp delSp modSp mod modNotesTx">
        <pc:chgData name="Jaoid Krairi" userId="f890637f67cf079e" providerId="LiveId" clId="{A2A75238-63A7-464F-B008-FC2BA4DFBDF2}" dt="2021-11-10T17:25:06.553" v="6191" actId="20577"/>
        <pc:sldMkLst>
          <pc:docMk/>
          <pc:sldMk cId="3135863405" sldId="348"/>
        </pc:sldMkLst>
        <pc:spChg chg="add mod">
          <ac:chgData name="Jaoid Krairi" userId="f890637f67cf079e" providerId="LiveId" clId="{A2A75238-63A7-464F-B008-FC2BA4DFBDF2}" dt="2021-11-09T14:41:24.097" v="3617" actId="20577"/>
          <ac:spMkLst>
            <pc:docMk/>
            <pc:sldMk cId="3135863405" sldId="348"/>
            <ac:spMk id="7" creationId="{B2841BAA-1A8F-4397-9866-53382C73ED20}"/>
          </ac:spMkLst>
        </pc:spChg>
        <pc:spChg chg="mod">
          <ac:chgData name="Jaoid Krairi" userId="f890637f67cf079e" providerId="LiveId" clId="{A2A75238-63A7-464F-B008-FC2BA4DFBDF2}" dt="2021-11-09T14:37:35.978" v="3410" actId="20577"/>
          <ac:spMkLst>
            <pc:docMk/>
            <pc:sldMk cId="3135863405" sldId="348"/>
            <ac:spMk id="15" creationId="{2D7589EC-5B34-45A1-8948-C6ADDBF3E30E}"/>
          </ac:spMkLst>
        </pc:spChg>
        <pc:picChg chg="del">
          <ac:chgData name="Jaoid Krairi" userId="f890637f67cf079e" providerId="LiveId" clId="{A2A75238-63A7-464F-B008-FC2BA4DFBDF2}" dt="2021-11-09T14:03:55.108" v="3128" actId="478"/>
          <ac:picMkLst>
            <pc:docMk/>
            <pc:sldMk cId="3135863405" sldId="348"/>
            <ac:picMk id="3" creationId="{0AA4B322-DD7B-46BA-9F5B-12F319769268}"/>
          </ac:picMkLst>
        </pc:picChg>
        <pc:picChg chg="add del mod">
          <ac:chgData name="Jaoid Krairi" userId="f890637f67cf079e" providerId="LiveId" clId="{A2A75238-63A7-464F-B008-FC2BA4DFBDF2}" dt="2021-11-09T14:36:45.980" v="3367" actId="478"/>
          <ac:picMkLst>
            <pc:docMk/>
            <pc:sldMk cId="3135863405" sldId="348"/>
            <ac:picMk id="5122" creationId="{13EDCCBF-6E76-4862-9CAC-A6EA6195FE92}"/>
          </ac:picMkLst>
        </pc:picChg>
        <pc:picChg chg="add del mod">
          <ac:chgData name="Jaoid Krairi" userId="f890637f67cf079e" providerId="LiveId" clId="{A2A75238-63A7-464F-B008-FC2BA4DFBDF2}" dt="2021-11-09T14:36:47.844" v="3368" actId="478"/>
          <ac:picMkLst>
            <pc:docMk/>
            <pc:sldMk cId="3135863405" sldId="348"/>
            <ac:picMk id="5124" creationId="{C02EEF9C-1FB5-42E8-AF21-49821284B997}"/>
          </ac:picMkLst>
        </pc:picChg>
      </pc:sldChg>
      <pc:sldChg chg="addSp delSp modSp mod modNotesTx">
        <pc:chgData name="Jaoid Krairi" userId="f890637f67cf079e" providerId="LiveId" clId="{A2A75238-63A7-464F-B008-FC2BA4DFBDF2}" dt="2021-11-09T12:52:23.241" v="1536" actId="20577"/>
        <pc:sldMkLst>
          <pc:docMk/>
          <pc:sldMk cId="3791847269" sldId="349"/>
        </pc:sldMkLst>
        <pc:spChg chg="del mod">
          <ac:chgData name="Jaoid Krairi" userId="f890637f67cf079e" providerId="LiveId" clId="{A2A75238-63A7-464F-B008-FC2BA4DFBDF2}" dt="2021-11-09T12:38:16.387" v="1474" actId="478"/>
          <ac:spMkLst>
            <pc:docMk/>
            <pc:sldMk cId="3791847269" sldId="349"/>
            <ac:spMk id="3" creationId="{11468CE2-6C10-40DF-86D5-9363D3C48AE6}"/>
          </ac:spMkLst>
        </pc:spChg>
        <pc:spChg chg="mod">
          <ac:chgData name="Jaoid Krairi" userId="f890637f67cf079e" providerId="LiveId" clId="{A2A75238-63A7-464F-B008-FC2BA4DFBDF2}" dt="2021-11-09T12:39:34.576" v="1481"/>
          <ac:spMkLst>
            <pc:docMk/>
            <pc:sldMk cId="3791847269" sldId="349"/>
            <ac:spMk id="6" creationId="{4CD3D3A9-7E95-4CB9-9317-80A68C7C246F}"/>
          </ac:spMkLst>
        </pc:spChg>
        <pc:picChg chg="del">
          <ac:chgData name="Jaoid Krairi" userId="f890637f67cf079e" providerId="LiveId" clId="{A2A75238-63A7-464F-B008-FC2BA4DFBDF2}" dt="2021-11-09T12:38:09.391" v="1472" actId="478"/>
          <ac:picMkLst>
            <pc:docMk/>
            <pc:sldMk cId="3791847269" sldId="349"/>
            <ac:picMk id="4" creationId="{C9DC8A0C-0265-4795-B476-2DF12063C508}"/>
          </ac:picMkLst>
        </pc:picChg>
        <pc:picChg chg="add mod">
          <ac:chgData name="Jaoid Krairi" userId="f890637f67cf079e" providerId="LiveId" clId="{A2A75238-63A7-464F-B008-FC2BA4DFBDF2}" dt="2021-11-09T12:38:52.916" v="1480" actId="1076"/>
          <ac:picMkLst>
            <pc:docMk/>
            <pc:sldMk cId="3791847269" sldId="349"/>
            <ac:picMk id="2050" creationId="{932BB7E7-B009-4E6F-B7C9-2501ABC910BB}"/>
          </ac:picMkLst>
        </pc:picChg>
      </pc:sldChg>
      <pc:sldChg chg="addSp modSp mod modNotesTx">
        <pc:chgData name="Jaoid Krairi" userId="f890637f67cf079e" providerId="LiveId" clId="{A2A75238-63A7-464F-B008-FC2BA4DFBDF2}" dt="2021-11-10T05:42:45.436" v="5932" actId="20577"/>
        <pc:sldMkLst>
          <pc:docMk/>
          <pc:sldMk cId="469674315" sldId="350"/>
        </pc:sldMkLst>
        <pc:spChg chg="add mod">
          <ac:chgData name="Jaoid Krairi" userId="f890637f67cf079e" providerId="LiveId" clId="{A2A75238-63A7-464F-B008-FC2BA4DFBDF2}" dt="2021-11-09T15:28:16.981" v="4723" actId="1076"/>
          <ac:spMkLst>
            <pc:docMk/>
            <pc:sldMk cId="469674315" sldId="350"/>
            <ac:spMk id="8" creationId="{585F3DE3-512A-43A5-A02A-6E6990C129D8}"/>
          </ac:spMkLst>
        </pc:spChg>
        <pc:spChg chg="add mod">
          <ac:chgData name="Jaoid Krairi" userId="f890637f67cf079e" providerId="LiveId" clId="{A2A75238-63A7-464F-B008-FC2BA4DFBDF2}" dt="2021-11-09T15:28:05.946" v="4720" actId="1076"/>
          <ac:spMkLst>
            <pc:docMk/>
            <pc:sldMk cId="469674315" sldId="350"/>
            <ac:spMk id="9" creationId="{E13E691E-E53D-4157-880A-6E394FC5611A}"/>
          </ac:spMkLst>
        </pc:spChg>
        <pc:spChg chg="add mod">
          <ac:chgData name="Jaoid Krairi" userId="f890637f67cf079e" providerId="LiveId" clId="{A2A75238-63A7-464F-B008-FC2BA4DFBDF2}" dt="2021-11-09T15:26:35.390" v="4696" actId="20577"/>
          <ac:spMkLst>
            <pc:docMk/>
            <pc:sldMk cId="469674315" sldId="350"/>
            <ac:spMk id="10" creationId="{7E589130-96A3-46F7-83BB-116A8FEBBAAF}"/>
          </ac:spMkLst>
        </pc:spChg>
        <pc:spChg chg="add mod">
          <ac:chgData name="Jaoid Krairi" userId="f890637f67cf079e" providerId="LiveId" clId="{A2A75238-63A7-464F-B008-FC2BA4DFBDF2}" dt="2021-11-09T15:28:33.669" v="4725" actId="1076"/>
          <ac:spMkLst>
            <pc:docMk/>
            <pc:sldMk cId="469674315" sldId="350"/>
            <ac:spMk id="11" creationId="{9CA6D0F7-815C-475C-91CC-57390200CE46}"/>
          </ac:spMkLst>
        </pc:spChg>
        <pc:spChg chg="mod">
          <ac:chgData name="Jaoid Krairi" userId="f890637f67cf079e" providerId="LiveId" clId="{A2A75238-63A7-464F-B008-FC2BA4DFBDF2}" dt="2021-11-09T14:38:20.382" v="3470" actId="20577"/>
          <ac:spMkLst>
            <pc:docMk/>
            <pc:sldMk cId="469674315" sldId="350"/>
            <ac:spMk id="15" creationId="{2D7589EC-5B34-45A1-8948-C6ADDBF3E30E}"/>
          </ac:spMkLst>
        </pc:spChg>
        <pc:picChg chg="mod">
          <ac:chgData name="Jaoid Krairi" userId="f890637f67cf079e" providerId="LiveId" clId="{A2A75238-63A7-464F-B008-FC2BA4DFBDF2}" dt="2021-11-09T15:28:22.216" v="4724" actId="1076"/>
          <ac:picMkLst>
            <pc:docMk/>
            <pc:sldMk cId="469674315" sldId="350"/>
            <ac:picMk id="5122" creationId="{13EDCCBF-6E76-4862-9CAC-A6EA6195FE92}"/>
          </ac:picMkLst>
        </pc:picChg>
        <pc:picChg chg="mod">
          <ac:chgData name="Jaoid Krairi" userId="f890637f67cf079e" providerId="LiveId" clId="{A2A75238-63A7-464F-B008-FC2BA4DFBDF2}" dt="2021-11-09T15:28:11.523" v="4721" actId="1076"/>
          <ac:picMkLst>
            <pc:docMk/>
            <pc:sldMk cId="469674315" sldId="350"/>
            <ac:picMk id="5124" creationId="{C02EEF9C-1FB5-42E8-AF21-49821284B997}"/>
          </ac:picMkLst>
        </pc:picChg>
        <pc:picChg chg="add mod">
          <ac:chgData name="Jaoid Krairi" userId="f890637f67cf079e" providerId="LiveId" clId="{A2A75238-63A7-464F-B008-FC2BA4DFBDF2}" dt="2021-11-09T15:28:48.121" v="4727" actId="1076"/>
          <ac:picMkLst>
            <pc:docMk/>
            <pc:sldMk cId="469674315" sldId="350"/>
            <ac:picMk id="6146" creationId="{462673C4-F28B-4905-A9E6-1AE0541A7300}"/>
          </ac:picMkLst>
        </pc:picChg>
        <pc:picChg chg="add mod">
          <ac:chgData name="Jaoid Krairi" userId="f890637f67cf079e" providerId="LiveId" clId="{A2A75238-63A7-464F-B008-FC2BA4DFBDF2}" dt="2021-11-09T15:28:39.449" v="4726" actId="1076"/>
          <ac:picMkLst>
            <pc:docMk/>
            <pc:sldMk cId="469674315" sldId="350"/>
            <ac:picMk id="6148" creationId="{2AD203DA-629B-4AB0-9CC1-B9056D041F09}"/>
          </ac:picMkLst>
        </pc:picChg>
      </pc:sldChg>
      <pc:sldChg chg="modSp del mod">
        <pc:chgData name="Jaoid Krairi" userId="f890637f67cf079e" providerId="LiveId" clId="{A2A75238-63A7-464F-B008-FC2BA4DFBDF2}" dt="2021-11-09T13:14:20.152" v="2570" actId="47"/>
        <pc:sldMkLst>
          <pc:docMk/>
          <pc:sldMk cId="2361639891" sldId="350"/>
        </pc:sldMkLst>
        <pc:spChg chg="mod">
          <ac:chgData name="Jaoid Krairi" userId="f890637f67cf079e" providerId="LiveId" clId="{A2A75238-63A7-464F-B008-FC2BA4DFBDF2}" dt="2021-11-09T13:11:10.130" v="2539" actId="14100"/>
          <ac:spMkLst>
            <pc:docMk/>
            <pc:sldMk cId="2361639891" sldId="350"/>
            <ac:spMk id="5" creationId="{5BB0037B-F943-4236-97AF-05CFBB94517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F134E7-CF18-47C7-93A4-FEB0351FCDD2}" type="doc">
      <dgm:prSet loTypeId="urn:microsoft.com/office/officeart/2005/8/layout/chevron1" loCatId="process" qsTypeId="urn:microsoft.com/office/officeart/2005/8/quickstyle/simple1" qsCatId="simple" csTypeId="urn:microsoft.com/office/officeart/2005/8/colors/accent1_2" csCatId="accent1" phldr="1"/>
      <dgm:spPr/>
    </dgm:pt>
    <dgm:pt modelId="{3320EFB3-BDAE-416C-A7EA-1EFFD89D18F7}">
      <dgm:prSet custT="1"/>
      <dgm:spPr/>
      <dgm:t>
        <a:bodyPr/>
        <a:lstStyle/>
        <a:p>
          <a:r>
            <a:rPr lang="fr-FR" sz="1200" dirty="0">
              <a:latin typeface="Roboto" panose="02000000000000000000" pitchFamily="2" charset="0"/>
              <a:ea typeface="Roboto" panose="02000000000000000000" pitchFamily="2" charset="0"/>
            </a:rPr>
            <a:t>Critères d’évaluation</a:t>
          </a:r>
        </a:p>
      </dgm:t>
    </dgm:pt>
    <dgm:pt modelId="{FD6602F5-7E82-48F5-A6BF-4347D2510B3D}" type="parTrans" cxnId="{96EDCBCF-A2AC-43F4-8C05-11BAB254ED73}">
      <dgm:prSet/>
      <dgm:spPr/>
      <dgm:t>
        <a:bodyPr/>
        <a:lstStyle/>
        <a:p>
          <a:endParaRPr lang="fr-FR" sz="1800"/>
        </a:p>
      </dgm:t>
    </dgm:pt>
    <dgm:pt modelId="{32EE2A89-5D0F-44B0-A5D7-291436EAD8F2}" type="sibTrans" cxnId="{96EDCBCF-A2AC-43F4-8C05-11BAB254ED73}">
      <dgm:prSet/>
      <dgm:spPr/>
      <dgm:t>
        <a:bodyPr/>
        <a:lstStyle/>
        <a:p>
          <a:endParaRPr lang="fr-FR" sz="1800"/>
        </a:p>
      </dgm:t>
    </dgm:pt>
    <dgm:pt modelId="{F2913660-67D9-44DA-A017-2F6F1ED61485}">
      <dgm:prSet custT="1"/>
      <dgm:spPr/>
      <dgm:t>
        <a:bodyPr/>
        <a:lstStyle/>
        <a:p>
          <a:r>
            <a:rPr lang="fr-FR" sz="1200" dirty="0">
              <a:latin typeface="Roboto" panose="02000000000000000000" pitchFamily="2" charset="0"/>
              <a:ea typeface="Roboto" panose="02000000000000000000" pitchFamily="2" charset="0"/>
            </a:rPr>
            <a:t>Evaluation du modèle en production</a:t>
          </a:r>
        </a:p>
      </dgm:t>
    </dgm:pt>
    <dgm:pt modelId="{1D660BA8-99A5-4307-B849-16D7CE803EFE}" type="parTrans" cxnId="{E2047615-53D8-436B-9CF7-C3809CF716D9}">
      <dgm:prSet/>
      <dgm:spPr/>
      <dgm:t>
        <a:bodyPr/>
        <a:lstStyle/>
        <a:p>
          <a:endParaRPr lang="fr-FR" sz="1800"/>
        </a:p>
      </dgm:t>
    </dgm:pt>
    <dgm:pt modelId="{D1C2A9F2-4E5F-47BC-895C-599A60BA983B}" type="sibTrans" cxnId="{E2047615-53D8-436B-9CF7-C3809CF716D9}">
      <dgm:prSet/>
      <dgm:spPr/>
      <dgm:t>
        <a:bodyPr/>
        <a:lstStyle/>
        <a:p>
          <a:endParaRPr lang="fr-FR" sz="1800"/>
        </a:p>
      </dgm:t>
    </dgm:pt>
    <dgm:pt modelId="{B511DB55-FA81-4C41-ABEF-EC71B3A74AB2}">
      <dgm:prSet custT="1"/>
      <dgm:spPr/>
      <dgm:t>
        <a:bodyPr/>
        <a:lstStyle/>
        <a:p>
          <a:r>
            <a:rPr lang="fr-FR" sz="1200" dirty="0">
              <a:latin typeface="Roboto" panose="02000000000000000000" pitchFamily="2" charset="0"/>
              <a:ea typeface="Roboto" panose="02000000000000000000" pitchFamily="2" charset="0"/>
            </a:rPr>
            <a:t>Présentation</a:t>
          </a:r>
        </a:p>
      </dgm:t>
    </dgm:pt>
    <dgm:pt modelId="{1148ED62-BA74-4214-9015-5C2F6AB9BBB6}" type="parTrans" cxnId="{30FA89FD-0930-4F93-9566-2537B2A07B93}">
      <dgm:prSet/>
      <dgm:spPr/>
      <dgm:t>
        <a:bodyPr/>
        <a:lstStyle/>
        <a:p>
          <a:endParaRPr lang="fr-FR" sz="1800"/>
        </a:p>
      </dgm:t>
    </dgm:pt>
    <dgm:pt modelId="{A8C448CF-6CF2-4E3B-9D29-48DD576A698A}" type="sibTrans" cxnId="{30FA89FD-0930-4F93-9566-2537B2A07B93}">
      <dgm:prSet/>
      <dgm:spPr/>
      <dgm:t>
        <a:bodyPr/>
        <a:lstStyle/>
        <a:p>
          <a:endParaRPr lang="fr-FR" sz="1800"/>
        </a:p>
      </dgm:t>
    </dgm:pt>
    <dgm:pt modelId="{945A9C30-98EE-4007-9F06-0E9B437449A9}">
      <dgm:prSet custT="1"/>
      <dgm:spPr/>
      <dgm:t>
        <a:bodyPr/>
        <a:lstStyle/>
        <a:p>
          <a:r>
            <a:rPr lang="fr-FR" sz="1200" dirty="0">
              <a:latin typeface="Roboto" panose="02000000000000000000" pitchFamily="2" charset="0"/>
              <a:ea typeface="Roboto" panose="02000000000000000000" pitchFamily="2" charset="0"/>
            </a:rPr>
            <a:t>Mise à jours du modèle</a:t>
          </a:r>
        </a:p>
      </dgm:t>
    </dgm:pt>
    <dgm:pt modelId="{D0978019-698D-4084-B30B-B113F5569B47}" type="parTrans" cxnId="{021EE2BE-8D63-4C57-B851-2E136A8DBEE1}">
      <dgm:prSet/>
      <dgm:spPr/>
      <dgm:t>
        <a:bodyPr/>
        <a:lstStyle/>
        <a:p>
          <a:endParaRPr lang="fr-FR"/>
        </a:p>
      </dgm:t>
    </dgm:pt>
    <dgm:pt modelId="{9F99E42F-1338-42FF-949F-4B6E0F24B011}" type="sibTrans" cxnId="{021EE2BE-8D63-4C57-B851-2E136A8DBEE1}">
      <dgm:prSet/>
      <dgm:spPr/>
      <dgm:t>
        <a:bodyPr/>
        <a:lstStyle/>
        <a:p>
          <a:endParaRPr lang="fr-FR"/>
        </a:p>
      </dgm:t>
    </dgm:pt>
    <dgm:pt modelId="{DAAD42E8-36C8-41E6-81B0-11504F54BF0C}" type="pres">
      <dgm:prSet presAssocID="{EAF134E7-CF18-47C7-93A4-FEB0351FCDD2}" presName="Name0" presStyleCnt="0">
        <dgm:presLayoutVars>
          <dgm:dir/>
          <dgm:animLvl val="lvl"/>
          <dgm:resizeHandles val="exact"/>
        </dgm:presLayoutVars>
      </dgm:prSet>
      <dgm:spPr/>
    </dgm:pt>
    <dgm:pt modelId="{1F7057B2-3C04-47C2-ABE8-5FB564E11E84}" type="pres">
      <dgm:prSet presAssocID="{B511DB55-FA81-4C41-ABEF-EC71B3A74AB2}" presName="parTxOnly" presStyleLbl="node1" presStyleIdx="0" presStyleCnt="4" custScaleX="101173" custScaleY="146486">
        <dgm:presLayoutVars>
          <dgm:chMax val="0"/>
          <dgm:chPref val="0"/>
          <dgm:bulletEnabled val="1"/>
        </dgm:presLayoutVars>
      </dgm:prSet>
      <dgm:spPr/>
    </dgm:pt>
    <dgm:pt modelId="{8FED979C-DC67-4D77-A2E6-FF80AC80FA6C}" type="pres">
      <dgm:prSet presAssocID="{A8C448CF-6CF2-4E3B-9D29-48DD576A698A}" presName="parTxOnlySpace" presStyleCnt="0"/>
      <dgm:spPr/>
    </dgm:pt>
    <dgm:pt modelId="{96E93A3F-9318-40E1-9ACB-1190CCD0559B}" type="pres">
      <dgm:prSet presAssocID="{3320EFB3-BDAE-416C-A7EA-1EFFD89D18F7}" presName="parTxOnly" presStyleLbl="node1" presStyleIdx="1" presStyleCnt="4" custScaleX="100532" custScaleY="146486">
        <dgm:presLayoutVars>
          <dgm:chMax val="0"/>
          <dgm:chPref val="0"/>
          <dgm:bulletEnabled val="1"/>
        </dgm:presLayoutVars>
      </dgm:prSet>
      <dgm:spPr/>
    </dgm:pt>
    <dgm:pt modelId="{0FB6E0A7-D346-4B1C-BCA3-6633AB269300}" type="pres">
      <dgm:prSet presAssocID="{32EE2A89-5D0F-44B0-A5D7-291436EAD8F2}" presName="parTxOnlySpace" presStyleCnt="0"/>
      <dgm:spPr/>
    </dgm:pt>
    <dgm:pt modelId="{4C3FFC15-7C1D-4F01-A0C7-15946E0523D2}" type="pres">
      <dgm:prSet presAssocID="{F2913660-67D9-44DA-A017-2F6F1ED61485}" presName="parTxOnly" presStyleLbl="node1" presStyleIdx="2" presStyleCnt="4" custScaleX="99743" custScaleY="146486">
        <dgm:presLayoutVars>
          <dgm:chMax val="0"/>
          <dgm:chPref val="0"/>
          <dgm:bulletEnabled val="1"/>
        </dgm:presLayoutVars>
      </dgm:prSet>
      <dgm:spPr/>
    </dgm:pt>
    <dgm:pt modelId="{431349B1-369D-4AE1-B936-5F23619B903A}" type="pres">
      <dgm:prSet presAssocID="{D1C2A9F2-4E5F-47BC-895C-599A60BA983B}" presName="parTxOnlySpace" presStyleCnt="0"/>
      <dgm:spPr/>
    </dgm:pt>
    <dgm:pt modelId="{C731E197-3764-4A48-802F-A7F8F33E4A0C}" type="pres">
      <dgm:prSet presAssocID="{945A9C30-98EE-4007-9F06-0E9B437449A9}" presName="parTxOnly" presStyleLbl="node1" presStyleIdx="3" presStyleCnt="4" custScaleY="146783">
        <dgm:presLayoutVars>
          <dgm:chMax val="0"/>
          <dgm:chPref val="0"/>
          <dgm:bulletEnabled val="1"/>
        </dgm:presLayoutVars>
      </dgm:prSet>
      <dgm:spPr/>
    </dgm:pt>
  </dgm:ptLst>
  <dgm:cxnLst>
    <dgm:cxn modelId="{E2047615-53D8-436B-9CF7-C3809CF716D9}" srcId="{EAF134E7-CF18-47C7-93A4-FEB0351FCDD2}" destId="{F2913660-67D9-44DA-A017-2F6F1ED61485}" srcOrd="2" destOrd="0" parTransId="{1D660BA8-99A5-4307-B849-16D7CE803EFE}" sibTransId="{D1C2A9F2-4E5F-47BC-895C-599A60BA983B}"/>
    <dgm:cxn modelId="{E723673F-CBFB-4FF5-8ABD-996EF5369172}" type="presOf" srcId="{F2913660-67D9-44DA-A017-2F6F1ED61485}" destId="{4C3FFC15-7C1D-4F01-A0C7-15946E0523D2}" srcOrd="0" destOrd="0" presId="urn:microsoft.com/office/officeart/2005/8/layout/chevron1"/>
    <dgm:cxn modelId="{5842425F-4312-4B43-93AF-CB1A7AC26F13}" type="presOf" srcId="{3320EFB3-BDAE-416C-A7EA-1EFFD89D18F7}" destId="{96E93A3F-9318-40E1-9ACB-1190CCD0559B}" srcOrd="0" destOrd="0" presId="urn:microsoft.com/office/officeart/2005/8/layout/chevron1"/>
    <dgm:cxn modelId="{0D6010A1-443D-489E-AE8E-114929EA194A}" type="presOf" srcId="{EAF134E7-CF18-47C7-93A4-FEB0351FCDD2}" destId="{DAAD42E8-36C8-41E6-81B0-11504F54BF0C}" srcOrd="0" destOrd="0" presId="urn:microsoft.com/office/officeart/2005/8/layout/chevron1"/>
    <dgm:cxn modelId="{021EE2BE-8D63-4C57-B851-2E136A8DBEE1}" srcId="{EAF134E7-CF18-47C7-93A4-FEB0351FCDD2}" destId="{945A9C30-98EE-4007-9F06-0E9B437449A9}" srcOrd="3" destOrd="0" parTransId="{D0978019-698D-4084-B30B-B113F5569B47}" sibTransId="{9F99E42F-1338-42FF-949F-4B6E0F24B011}"/>
    <dgm:cxn modelId="{3435C4C9-6F9C-4433-A706-F3668B085653}" type="presOf" srcId="{945A9C30-98EE-4007-9F06-0E9B437449A9}" destId="{C731E197-3764-4A48-802F-A7F8F33E4A0C}" srcOrd="0" destOrd="0" presId="urn:microsoft.com/office/officeart/2005/8/layout/chevron1"/>
    <dgm:cxn modelId="{96EDCBCF-A2AC-43F4-8C05-11BAB254ED73}" srcId="{EAF134E7-CF18-47C7-93A4-FEB0351FCDD2}" destId="{3320EFB3-BDAE-416C-A7EA-1EFFD89D18F7}" srcOrd="1" destOrd="0" parTransId="{FD6602F5-7E82-48F5-A6BF-4347D2510B3D}" sibTransId="{32EE2A89-5D0F-44B0-A5D7-291436EAD8F2}"/>
    <dgm:cxn modelId="{C91494DE-5F72-4DFD-A328-F6FD58ABB157}" type="presOf" srcId="{B511DB55-FA81-4C41-ABEF-EC71B3A74AB2}" destId="{1F7057B2-3C04-47C2-ABE8-5FB564E11E84}" srcOrd="0" destOrd="0" presId="urn:microsoft.com/office/officeart/2005/8/layout/chevron1"/>
    <dgm:cxn modelId="{30FA89FD-0930-4F93-9566-2537B2A07B93}" srcId="{EAF134E7-CF18-47C7-93A4-FEB0351FCDD2}" destId="{B511DB55-FA81-4C41-ABEF-EC71B3A74AB2}" srcOrd="0" destOrd="0" parTransId="{1148ED62-BA74-4214-9015-5C2F6AB9BBB6}" sibTransId="{A8C448CF-6CF2-4E3B-9D29-48DD576A698A}"/>
    <dgm:cxn modelId="{D14ADAB5-BE74-4343-9CA1-89101814B96D}" type="presParOf" srcId="{DAAD42E8-36C8-41E6-81B0-11504F54BF0C}" destId="{1F7057B2-3C04-47C2-ABE8-5FB564E11E84}" srcOrd="0" destOrd="0" presId="urn:microsoft.com/office/officeart/2005/8/layout/chevron1"/>
    <dgm:cxn modelId="{EBE2CF08-D4BA-4C70-98CD-4BBAE6CFCF9D}" type="presParOf" srcId="{DAAD42E8-36C8-41E6-81B0-11504F54BF0C}" destId="{8FED979C-DC67-4D77-A2E6-FF80AC80FA6C}" srcOrd="1" destOrd="0" presId="urn:microsoft.com/office/officeart/2005/8/layout/chevron1"/>
    <dgm:cxn modelId="{017A7F78-0A00-41CD-AC9A-99B9D0FAC0C6}" type="presParOf" srcId="{DAAD42E8-36C8-41E6-81B0-11504F54BF0C}" destId="{96E93A3F-9318-40E1-9ACB-1190CCD0559B}" srcOrd="2" destOrd="0" presId="urn:microsoft.com/office/officeart/2005/8/layout/chevron1"/>
    <dgm:cxn modelId="{A8A421F4-46CB-4924-AA51-1CA0BCE4BE49}" type="presParOf" srcId="{DAAD42E8-36C8-41E6-81B0-11504F54BF0C}" destId="{0FB6E0A7-D346-4B1C-BCA3-6633AB269300}" srcOrd="3" destOrd="0" presId="urn:microsoft.com/office/officeart/2005/8/layout/chevron1"/>
    <dgm:cxn modelId="{5B416773-8A73-44AB-A55E-5C1137B006EB}" type="presParOf" srcId="{DAAD42E8-36C8-41E6-81B0-11504F54BF0C}" destId="{4C3FFC15-7C1D-4F01-A0C7-15946E0523D2}" srcOrd="4" destOrd="0" presId="urn:microsoft.com/office/officeart/2005/8/layout/chevron1"/>
    <dgm:cxn modelId="{325F848C-741A-44FD-9943-5AC462555A6C}" type="presParOf" srcId="{DAAD42E8-36C8-41E6-81B0-11504F54BF0C}" destId="{431349B1-369D-4AE1-B936-5F23619B903A}" srcOrd="5" destOrd="0" presId="urn:microsoft.com/office/officeart/2005/8/layout/chevron1"/>
    <dgm:cxn modelId="{94DD8715-0962-46FA-AC8E-8A4A0661554F}" type="presParOf" srcId="{DAAD42E8-36C8-41E6-81B0-11504F54BF0C}" destId="{C731E197-3764-4A48-802F-A7F8F33E4A0C}"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7057B2-3C04-47C2-ABE8-5FB564E11E84}">
      <dsp:nvSpPr>
        <dsp:cNvPr id="0" name=""/>
        <dsp:cNvSpPr/>
      </dsp:nvSpPr>
      <dsp:spPr>
        <a:xfrm>
          <a:off x="2947" y="79028"/>
          <a:ext cx="2487087" cy="144039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fr-FR" sz="1200" kern="1200" dirty="0">
              <a:latin typeface="Roboto" panose="02000000000000000000" pitchFamily="2" charset="0"/>
              <a:ea typeface="Roboto" panose="02000000000000000000" pitchFamily="2" charset="0"/>
            </a:rPr>
            <a:t>Présentation</a:t>
          </a:r>
        </a:p>
      </dsp:txBody>
      <dsp:txXfrm>
        <a:off x="723146" y="79028"/>
        <a:ext cx="1046689" cy="1440398"/>
      </dsp:txXfrm>
    </dsp:sp>
    <dsp:sp modelId="{96E93A3F-9318-40E1-9ACB-1190CCD0559B}">
      <dsp:nvSpPr>
        <dsp:cNvPr id="0" name=""/>
        <dsp:cNvSpPr/>
      </dsp:nvSpPr>
      <dsp:spPr>
        <a:xfrm>
          <a:off x="2244210" y="79028"/>
          <a:ext cx="2471330" cy="144039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fr-FR" sz="1200" kern="1200" dirty="0">
              <a:latin typeface="Roboto" panose="02000000000000000000" pitchFamily="2" charset="0"/>
              <a:ea typeface="Roboto" panose="02000000000000000000" pitchFamily="2" charset="0"/>
            </a:rPr>
            <a:t>Critères d’évaluation</a:t>
          </a:r>
        </a:p>
      </dsp:txBody>
      <dsp:txXfrm>
        <a:off x="2964409" y="79028"/>
        <a:ext cx="1030932" cy="1440398"/>
      </dsp:txXfrm>
    </dsp:sp>
    <dsp:sp modelId="{4C3FFC15-7C1D-4F01-A0C7-15946E0523D2}">
      <dsp:nvSpPr>
        <dsp:cNvPr id="0" name=""/>
        <dsp:cNvSpPr/>
      </dsp:nvSpPr>
      <dsp:spPr>
        <a:xfrm>
          <a:off x="4469715" y="79028"/>
          <a:ext cx="2451934" cy="144039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fr-FR" sz="1200" kern="1200" dirty="0">
              <a:latin typeface="Roboto" panose="02000000000000000000" pitchFamily="2" charset="0"/>
              <a:ea typeface="Roboto" panose="02000000000000000000" pitchFamily="2" charset="0"/>
            </a:rPr>
            <a:t>Evaluation du modèle en production</a:t>
          </a:r>
        </a:p>
      </dsp:txBody>
      <dsp:txXfrm>
        <a:off x="5189914" y="79028"/>
        <a:ext cx="1011536" cy="1440398"/>
      </dsp:txXfrm>
    </dsp:sp>
    <dsp:sp modelId="{C731E197-3764-4A48-802F-A7F8F33E4A0C}">
      <dsp:nvSpPr>
        <dsp:cNvPr id="0" name=""/>
        <dsp:cNvSpPr/>
      </dsp:nvSpPr>
      <dsp:spPr>
        <a:xfrm>
          <a:off x="6675824" y="77568"/>
          <a:ext cx="2458252" cy="144331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fr-FR" sz="1200" kern="1200" dirty="0">
              <a:latin typeface="Roboto" panose="02000000000000000000" pitchFamily="2" charset="0"/>
              <a:ea typeface="Roboto" panose="02000000000000000000" pitchFamily="2" charset="0"/>
            </a:rPr>
            <a:t>Mise à jours du modèle</a:t>
          </a:r>
        </a:p>
      </dsp:txBody>
      <dsp:txXfrm>
        <a:off x="7397483" y="77568"/>
        <a:ext cx="1014934" cy="144331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42875"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10407" y="4861441"/>
            <a:ext cx="5683250" cy="4605576"/>
          </a:xfrm>
          <a:prstGeom prst="rect">
            <a:avLst/>
          </a:prstGeom>
          <a:noFill/>
          <a:ln>
            <a:noFill/>
          </a:ln>
        </p:spPr>
        <p:txBody>
          <a:bodyPr spcFirstLastPara="1" wrap="square" lIns="99059" tIns="99059" rIns="99059" bIns="99059"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73a04f_0_0: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73a04f_0_0: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b="1" dirty="0">
                <a:solidFill>
                  <a:schemeClr val="tx1"/>
                </a:solidFill>
              </a:rPr>
              <a:t>Bonjour | J</a:t>
            </a:r>
            <a:r>
              <a:rPr lang="fr-FR" b="1" dirty="0"/>
              <a:t>e m’appelle Jaoid Krairi |</a:t>
            </a:r>
            <a:r>
              <a:rPr lang="fr-FR" dirty="0"/>
              <a:t> </a:t>
            </a:r>
            <a:r>
              <a:rPr lang="fr-FR" b="1" dirty="0"/>
              <a:t>J’ai 37 ans | J’ai intégré la formation Ingénieur IA chez OPENCLASSROOM | Via le pôle emploi le 25 mars 2021 | Pour une durée de formation de 14 mois | Je vais vous présenter le projet 10 | </a:t>
            </a:r>
            <a:r>
              <a:rPr lang="fr-FR" b="1" dirty="0">
                <a:solidFill>
                  <a:schemeClr val="accent1"/>
                </a:solidFill>
              </a:rPr>
              <a:t>Développez un chatbot pour réserver des vacances| D</a:t>
            </a:r>
            <a:r>
              <a:rPr lang="fr-FR" b="1" dirty="0"/>
              <a:t>’une série de 11 projets | Du cursus de formation|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6f73a04f_0_5: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6f73a04f_0_5: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b="1" dirty="0"/>
          </a:p>
        </p:txBody>
      </p:sp>
    </p:spTree>
    <p:extLst>
      <p:ext uri="{BB962C8B-B14F-4D97-AF65-F5344CB8AC3E}">
        <p14:creationId xmlns:p14="http://schemas.microsoft.com/office/powerpoint/2010/main" val="4033824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6f73a04f_0_5: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6f73a04f_0_5: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b="1" dirty="0"/>
          </a:p>
        </p:txBody>
      </p:sp>
    </p:spTree>
    <p:extLst>
      <p:ext uri="{BB962C8B-B14F-4D97-AF65-F5344CB8AC3E}">
        <p14:creationId xmlns:p14="http://schemas.microsoft.com/office/powerpoint/2010/main" val="2019566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6f73a04f_0_5: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6f73a04f_0_5: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b="1" dirty="0"/>
          </a:p>
        </p:txBody>
      </p:sp>
    </p:spTree>
    <p:extLst>
      <p:ext uri="{BB962C8B-B14F-4D97-AF65-F5344CB8AC3E}">
        <p14:creationId xmlns:p14="http://schemas.microsoft.com/office/powerpoint/2010/main" val="1037863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6f73a04f_0_5: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6f73a04f_0_5: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b="1" dirty="0"/>
          </a:p>
        </p:txBody>
      </p:sp>
    </p:spTree>
    <p:extLst>
      <p:ext uri="{BB962C8B-B14F-4D97-AF65-F5344CB8AC3E}">
        <p14:creationId xmlns:p14="http://schemas.microsoft.com/office/powerpoint/2010/main" val="2619093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6f73a04f_0_5: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6f73a04f_0_5: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b="1" dirty="0"/>
          </a:p>
        </p:txBody>
      </p:sp>
    </p:spTree>
    <p:extLst>
      <p:ext uri="{BB962C8B-B14F-4D97-AF65-F5344CB8AC3E}">
        <p14:creationId xmlns:p14="http://schemas.microsoft.com/office/powerpoint/2010/main" val="4055035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6" r:id="rId6"/>
    <p:sldLayoutId id="2147483657" r:id="rId7"/>
    <p:sldLayoutId id="2147483658" r:id="rId8"/>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74696" y="1241759"/>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solidFill>
                  <a:schemeClr val="accent1"/>
                </a:solidFill>
              </a:rPr>
              <a:t>PROJET 10 : Développez un chatbot pour réserver des vacances</a:t>
            </a:r>
          </a:p>
        </p:txBody>
      </p:sp>
      <p:sp>
        <p:nvSpPr>
          <p:cNvPr id="68" name="Google Shape;68;p13"/>
          <p:cNvSpPr txBox="1">
            <a:spLocks noGrp="1"/>
          </p:cNvSpPr>
          <p:nvPr>
            <p:ph type="subTitle" idx="1"/>
          </p:nvPr>
        </p:nvSpPr>
        <p:spPr>
          <a:xfrm>
            <a:off x="0" y="3286436"/>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2800" b="1" u="sng" dirty="0">
                <a:solidFill>
                  <a:schemeClr val="accent1"/>
                </a:solidFill>
              </a:rPr>
              <a:t>Présentation de la méthodologie sur le pilotage de la performance du modèle en production</a:t>
            </a:r>
          </a:p>
          <a:p>
            <a:pPr marL="0" lvl="0" indent="0" algn="l" rtl="0">
              <a:spcBef>
                <a:spcPts val="0"/>
              </a:spcBef>
              <a:spcAft>
                <a:spcPts val="0"/>
              </a:spcAft>
              <a:buNone/>
            </a:pPr>
            <a:r>
              <a:rPr lang="fr" sz="2800" dirty="0">
                <a:solidFill>
                  <a:schemeClr val="accent1"/>
                </a:solidFill>
              </a:rPr>
              <a:t>Jaoid KRAIRI </a:t>
            </a:r>
            <a:endParaRPr sz="2800" dirty="0">
              <a:solidFill>
                <a:schemeClr val="accent1"/>
              </a:solidFill>
            </a:endParaRPr>
          </a:p>
          <a:p>
            <a:pPr marL="0" lvl="0" indent="0" algn="l" rtl="0">
              <a:spcBef>
                <a:spcPts val="0"/>
              </a:spcBef>
              <a:spcAft>
                <a:spcPts val="0"/>
              </a:spcAft>
              <a:buNone/>
            </a:pPr>
            <a:r>
              <a:rPr lang="fr" sz="2800">
                <a:solidFill>
                  <a:schemeClr val="accent1"/>
                </a:solidFill>
              </a:rPr>
              <a:t>(Juin </a:t>
            </a:r>
            <a:r>
              <a:rPr lang="fr" sz="2800" dirty="0">
                <a:solidFill>
                  <a:schemeClr val="accent1"/>
                </a:solidFill>
              </a:rPr>
              <a:t>2022)</a:t>
            </a:r>
            <a:endParaRPr sz="2800" dirty="0">
              <a:solidFill>
                <a:schemeClr val="accent1"/>
              </a:solidFill>
            </a:endParaRPr>
          </a:p>
        </p:txBody>
      </p:sp>
      <p:sp>
        <p:nvSpPr>
          <p:cNvPr id="2" name="Espace réservé du numéro de diapositive 1">
            <a:extLst>
              <a:ext uri="{FF2B5EF4-FFF2-40B4-BE49-F238E27FC236}">
                <a16:creationId xmlns:a16="http://schemas.microsoft.com/office/drawing/2014/main" id="{81FA3B1D-8FFB-4E8D-85EF-EC53B633CD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z="1600" b="1" smtClean="0">
                <a:solidFill>
                  <a:schemeClr val="accent1"/>
                </a:solidFill>
                <a:effectLst>
                  <a:outerShdw blurRad="38100" dist="38100" dir="2700000" algn="tl">
                    <a:srgbClr val="000000">
                      <a:alpha val="43137"/>
                    </a:srgbClr>
                  </a:outerShdw>
                </a:effectLst>
              </a:rPr>
              <a:t>1</a:t>
            </a:fld>
            <a:endParaRPr lang="fr-FR" sz="1600" b="1" dirty="0">
              <a:solidFill>
                <a:schemeClr val="accent1"/>
              </a:solidFill>
              <a:effectLst>
                <a:outerShdw blurRad="38100" dist="38100" dir="2700000" algn="tl">
                  <a:srgbClr val="000000">
                    <a:alpha val="43137"/>
                  </a:srgbClr>
                </a:outerShdw>
              </a:effectLst>
            </a:endParaRPr>
          </a:p>
        </p:txBody>
      </p:sp>
      <p:pic>
        <p:nvPicPr>
          <p:cNvPr id="5" name="Image 4">
            <a:extLst>
              <a:ext uri="{FF2B5EF4-FFF2-40B4-BE49-F238E27FC236}">
                <a16:creationId xmlns:a16="http://schemas.microsoft.com/office/drawing/2014/main" id="{875D637D-2E90-00CF-8CBB-AD5144773D8D}"/>
              </a:ext>
            </a:extLst>
          </p:cNvPr>
          <p:cNvPicPr>
            <a:picLocks noChangeAspect="1"/>
          </p:cNvPicPr>
          <p:nvPr/>
        </p:nvPicPr>
        <p:blipFill>
          <a:blip r:embed="rId3"/>
          <a:stretch>
            <a:fillRect/>
          </a:stretch>
        </p:blipFill>
        <p:spPr>
          <a:xfrm>
            <a:off x="4987922" y="1520020"/>
            <a:ext cx="2508762" cy="15984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6975" y="0"/>
            <a:ext cx="9137025" cy="4694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800" b="1" dirty="0">
                <a:solidFill>
                  <a:schemeClr val="accent1"/>
                </a:solidFill>
              </a:rPr>
              <a:t>RESUME PRESENTATION METHODOLOGIQUE </a:t>
            </a:r>
            <a:endParaRPr sz="1800" b="1" dirty="0">
              <a:solidFill>
                <a:schemeClr val="accent1"/>
              </a:solidFill>
            </a:endParaRPr>
          </a:p>
        </p:txBody>
      </p:sp>
      <p:sp>
        <p:nvSpPr>
          <p:cNvPr id="2" name="Espace réservé du numéro de diapositive 1">
            <a:extLst>
              <a:ext uri="{FF2B5EF4-FFF2-40B4-BE49-F238E27FC236}">
                <a16:creationId xmlns:a16="http://schemas.microsoft.com/office/drawing/2014/main" id="{869641ED-EC8B-463D-ADD5-E8F3DE3D4D6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fr-FR" sz="1600" b="1" i="0" u="none" strike="noStrike" kern="0" cap="none" spc="0" normalizeH="0" baseline="0" noProof="0" smtClean="0">
                <a:ln>
                  <a:noFill/>
                </a:ln>
                <a:solidFill>
                  <a:srgbClr val="0277BD"/>
                </a:solidFill>
                <a:effectLst>
                  <a:outerShdw blurRad="38100" dist="38100" dir="2700000" algn="tl">
                    <a:srgbClr val="000000">
                      <a:alpha val="43137"/>
                    </a:srgbClr>
                  </a:outerShdw>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lang="fr-FR" sz="1600" b="1" i="0" u="none" strike="noStrike" kern="0" cap="none" spc="0" normalizeH="0" baseline="0" noProof="0" dirty="0">
              <a:ln>
                <a:noFill/>
              </a:ln>
              <a:solidFill>
                <a:srgbClr val="0277BD"/>
              </a:solidFill>
              <a:effectLst>
                <a:outerShdw blurRad="38100" dist="38100" dir="2700000" algn="tl">
                  <a:srgbClr val="000000">
                    <a:alpha val="43137"/>
                  </a:srgbClr>
                </a:outerShdw>
              </a:effectLst>
              <a:uLnTx/>
              <a:uFillTx/>
              <a:latin typeface="Roboto"/>
              <a:ea typeface="Roboto"/>
              <a:sym typeface="Roboto"/>
            </a:endParaRPr>
          </a:p>
        </p:txBody>
      </p:sp>
      <p:graphicFrame>
        <p:nvGraphicFramePr>
          <p:cNvPr id="12" name="Diagramme 11">
            <a:extLst>
              <a:ext uri="{FF2B5EF4-FFF2-40B4-BE49-F238E27FC236}">
                <a16:creationId xmlns:a16="http://schemas.microsoft.com/office/drawing/2014/main" id="{BFCD946C-1B14-A4B4-FFEA-F34BC9783414}"/>
              </a:ext>
            </a:extLst>
          </p:cNvPr>
          <p:cNvGraphicFramePr/>
          <p:nvPr/>
        </p:nvGraphicFramePr>
        <p:xfrm>
          <a:off x="6975" y="824132"/>
          <a:ext cx="9137025" cy="15984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Rectangle 12">
            <a:extLst>
              <a:ext uri="{FF2B5EF4-FFF2-40B4-BE49-F238E27FC236}">
                <a16:creationId xmlns:a16="http://schemas.microsoft.com/office/drawing/2014/main" id="{5A650441-711F-408A-E9EF-E0BDB30A8010}"/>
              </a:ext>
            </a:extLst>
          </p:cNvPr>
          <p:cNvSpPr/>
          <p:nvPr/>
        </p:nvSpPr>
        <p:spPr>
          <a:xfrm>
            <a:off x="616781" y="378214"/>
            <a:ext cx="834934" cy="454048"/>
          </a:xfrm>
          <a:prstGeom prst="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3200" b="0" i="0" u="none" strike="noStrike" kern="0" cap="none" spc="0" normalizeH="0" baseline="0" noProof="0" dirty="0">
                <a:ln>
                  <a:noFill/>
                </a:ln>
                <a:solidFill>
                  <a:srgbClr val="FFFF00"/>
                </a:solidFill>
                <a:effectLst/>
                <a:uLnTx/>
                <a:uFillTx/>
                <a:latin typeface="Roboto" panose="02000000000000000000" pitchFamily="2" charset="0"/>
                <a:ea typeface="Roboto" panose="02000000000000000000" pitchFamily="2" charset="0"/>
                <a:cs typeface="+mn-cs"/>
                <a:sym typeface="Arial"/>
              </a:rPr>
              <a:t>1</a:t>
            </a:r>
          </a:p>
        </p:txBody>
      </p:sp>
      <p:sp>
        <p:nvSpPr>
          <p:cNvPr id="14" name="Rectangle 13">
            <a:extLst>
              <a:ext uri="{FF2B5EF4-FFF2-40B4-BE49-F238E27FC236}">
                <a16:creationId xmlns:a16="http://schemas.microsoft.com/office/drawing/2014/main" id="{6663C444-D69D-7AB9-7D03-C51C45231F32}"/>
              </a:ext>
            </a:extLst>
          </p:cNvPr>
          <p:cNvSpPr/>
          <p:nvPr/>
        </p:nvSpPr>
        <p:spPr>
          <a:xfrm>
            <a:off x="2836128" y="378214"/>
            <a:ext cx="834934" cy="454048"/>
          </a:xfrm>
          <a:prstGeom prst="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3200" b="0" i="0" u="none" strike="noStrike" kern="0" cap="none" spc="0" normalizeH="0" baseline="0" noProof="0" dirty="0">
                <a:ln>
                  <a:noFill/>
                </a:ln>
                <a:solidFill>
                  <a:srgbClr val="FFFF00"/>
                </a:solidFill>
                <a:effectLst/>
                <a:uLnTx/>
                <a:uFillTx/>
                <a:latin typeface="Roboto" panose="02000000000000000000" pitchFamily="2" charset="0"/>
                <a:ea typeface="Roboto" panose="02000000000000000000" pitchFamily="2" charset="0"/>
                <a:cs typeface="+mn-cs"/>
                <a:sym typeface="Arial"/>
              </a:rPr>
              <a:t>2</a:t>
            </a:r>
          </a:p>
        </p:txBody>
      </p:sp>
      <p:sp>
        <p:nvSpPr>
          <p:cNvPr id="15" name="Rectangle 14">
            <a:extLst>
              <a:ext uri="{FF2B5EF4-FFF2-40B4-BE49-F238E27FC236}">
                <a16:creationId xmlns:a16="http://schemas.microsoft.com/office/drawing/2014/main" id="{12EF0033-B135-F429-E368-96533E6CD645}"/>
              </a:ext>
            </a:extLst>
          </p:cNvPr>
          <p:cNvSpPr/>
          <p:nvPr/>
        </p:nvSpPr>
        <p:spPr>
          <a:xfrm>
            <a:off x="5055473" y="378513"/>
            <a:ext cx="834934" cy="454048"/>
          </a:xfrm>
          <a:prstGeom prst="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3200" b="0" i="0" u="none" strike="noStrike" kern="0" cap="none" spc="0" normalizeH="0" baseline="0" noProof="0" dirty="0">
                <a:ln>
                  <a:noFill/>
                </a:ln>
                <a:solidFill>
                  <a:srgbClr val="FFFF00"/>
                </a:solidFill>
                <a:effectLst/>
                <a:uLnTx/>
                <a:uFillTx/>
                <a:latin typeface="Roboto" panose="02000000000000000000" pitchFamily="2" charset="0"/>
                <a:ea typeface="Roboto" panose="02000000000000000000" pitchFamily="2" charset="0"/>
                <a:cs typeface="+mn-cs"/>
                <a:sym typeface="Arial"/>
              </a:rPr>
              <a:t>3</a:t>
            </a:r>
          </a:p>
        </p:txBody>
      </p:sp>
      <p:sp>
        <p:nvSpPr>
          <p:cNvPr id="16" name="Rectangle 15">
            <a:extLst>
              <a:ext uri="{FF2B5EF4-FFF2-40B4-BE49-F238E27FC236}">
                <a16:creationId xmlns:a16="http://schemas.microsoft.com/office/drawing/2014/main" id="{24317B88-67AA-DFC4-742D-0C33D78E70CE}"/>
              </a:ext>
            </a:extLst>
          </p:cNvPr>
          <p:cNvSpPr/>
          <p:nvPr/>
        </p:nvSpPr>
        <p:spPr>
          <a:xfrm>
            <a:off x="7274818" y="377726"/>
            <a:ext cx="834934" cy="454048"/>
          </a:xfrm>
          <a:prstGeom prst="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3200" b="0" i="0" u="none" strike="noStrike" kern="0" cap="none" spc="0" normalizeH="0" baseline="0" noProof="0" dirty="0">
                <a:ln>
                  <a:noFill/>
                </a:ln>
                <a:solidFill>
                  <a:srgbClr val="FFFF00"/>
                </a:solidFill>
                <a:effectLst/>
                <a:uLnTx/>
                <a:uFillTx/>
                <a:latin typeface="Roboto" panose="02000000000000000000" pitchFamily="2" charset="0"/>
                <a:ea typeface="Roboto" panose="02000000000000000000" pitchFamily="2" charset="0"/>
                <a:cs typeface="+mn-cs"/>
                <a:sym typeface="Arial"/>
              </a:rPr>
              <a:t>4</a:t>
            </a:r>
          </a:p>
        </p:txBody>
      </p:sp>
      <p:sp>
        <p:nvSpPr>
          <p:cNvPr id="17" name="Rectangle 16">
            <a:extLst>
              <a:ext uri="{FF2B5EF4-FFF2-40B4-BE49-F238E27FC236}">
                <a16:creationId xmlns:a16="http://schemas.microsoft.com/office/drawing/2014/main" id="{3F1A5039-9A24-BF5F-243A-29C0CB31A091}"/>
              </a:ext>
            </a:extLst>
          </p:cNvPr>
          <p:cNvSpPr/>
          <p:nvPr/>
        </p:nvSpPr>
        <p:spPr>
          <a:xfrm>
            <a:off x="50244" y="2468665"/>
            <a:ext cx="834934" cy="504498"/>
          </a:xfrm>
          <a:prstGeom prst="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3200" b="0" i="0" u="none" strike="noStrike" kern="0" cap="none" spc="0" normalizeH="0" baseline="0" noProof="0" dirty="0">
                <a:ln>
                  <a:noFill/>
                </a:ln>
                <a:solidFill>
                  <a:srgbClr val="FFFF00"/>
                </a:solidFill>
                <a:effectLst/>
                <a:uLnTx/>
                <a:uFillTx/>
                <a:latin typeface="Roboto" panose="02000000000000000000" pitchFamily="2" charset="0"/>
                <a:ea typeface="Roboto" panose="02000000000000000000" pitchFamily="2" charset="0"/>
                <a:cs typeface="+mn-cs"/>
                <a:sym typeface="Arial"/>
              </a:rPr>
              <a:t>1</a:t>
            </a:r>
          </a:p>
        </p:txBody>
      </p:sp>
      <p:sp>
        <p:nvSpPr>
          <p:cNvPr id="18" name="Rectangle 17">
            <a:extLst>
              <a:ext uri="{FF2B5EF4-FFF2-40B4-BE49-F238E27FC236}">
                <a16:creationId xmlns:a16="http://schemas.microsoft.com/office/drawing/2014/main" id="{E16D8123-BED3-726D-7648-F29EBF94641F}"/>
              </a:ext>
            </a:extLst>
          </p:cNvPr>
          <p:cNvSpPr/>
          <p:nvPr/>
        </p:nvSpPr>
        <p:spPr>
          <a:xfrm>
            <a:off x="50244" y="3164434"/>
            <a:ext cx="834934" cy="504498"/>
          </a:xfrm>
          <a:prstGeom prst="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3200" b="0" i="0" u="none" strike="noStrike" kern="0" cap="none" spc="0" normalizeH="0" baseline="0" noProof="0" dirty="0">
                <a:ln>
                  <a:noFill/>
                </a:ln>
                <a:solidFill>
                  <a:srgbClr val="FFFF00"/>
                </a:solidFill>
                <a:effectLst/>
                <a:uLnTx/>
                <a:uFillTx/>
                <a:latin typeface="Roboto" panose="02000000000000000000" pitchFamily="2" charset="0"/>
                <a:ea typeface="Roboto" panose="02000000000000000000" pitchFamily="2" charset="0"/>
                <a:cs typeface="+mn-cs"/>
                <a:sym typeface="Arial"/>
              </a:rPr>
              <a:t>2</a:t>
            </a:r>
          </a:p>
        </p:txBody>
      </p:sp>
      <p:sp>
        <p:nvSpPr>
          <p:cNvPr id="19" name="Rectangle 18">
            <a:extLst>
              <a:ext uri="{FF2B5EF4-FFF2-40B4-BE49-F238E27FC236}">
                <a16:creationId xmlns:a16="http://schemas.microsoft.com/office/drawing/2014/main" id="{6F4266B5-B759-8FDB-AAE2-F38A614F984F}"/>
              </a:ext>
            </a:extLst>
          </p:cNvPr>
          <p:cNvSpPr/>
          <p:nvPr/>
        </p:nvSpPr>
        <p:spPr>
          <a:xfrm>
            <a:off x="50244" y="3860203"/>
            <a:ext cx="834934" cy="504498"/>
          </a:xfrm>
          <a:prstGeom prst="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3200" b="0" i="0" u="none" strike="noStrike" kern="0" cap="none" spc="0" normalizeH="0" baseline="0" noProof="0" dirty="0">
                <a:ln>
                  <a:noFill/>
                </a:ln>
                <a:solidFill>
                  <a:srgbClr val="FFFF00"/>
                </a:solidFill>
                <a:effectLst/>
                <a:uLnTx/>
                <a:uFillTx/>
                <a:latin typeface="Roboto" panose="02000000000000000000" pitchFamily="2" charset="0"/>
                <a:ea typeface="Roboto" panose="02000000000000000000" pitchFamily="2" charset="0"/>
                <a:cs typeface="+mn-cs"/>
                <a:sym typeface="Arial"/>
              </a:rPr>
              <a:t>3</a:t>
            </a:r>
          </a:p>
        </p:txBody>
      </p:sp>
      <p:sp>
        <p:nvSpPr>
          <p:cNvPr id="20" name="Rectangle 19">
            <a:extLst>
              <a:ext uri="{FF2B5EF4-FFF2-40B4-BE49-F238E27FC236}">
                <a16:creationId xmlns:a16="http://schemas.microsoft.com/office/drawing/2014/main" id="{C4021F34-0CFB-4FEC-18FB-A4BC6E95A2DF}"/>
              </a:ext>
            </a:extLst>
          </p:cNvPr>
          <p:cNvSpPr/>
          <p:nvPr/>
        </p:nvSpPr>
        <p:spPr>
          <a:xfrm>
            <a:off x="50244" y="4555972"/>
            <a:ext cx="834934" cy="504498"/>
          </a:xfrm>
          <a:prstGeom prst="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3200" b="0" i="0" u="none" strike="noStrike" kern="0" cap="none" spc="0" normalizeH="0" baseline="0" noProof="0" dirty="0">
                <a:ln>
                  <a:noFill/>
                </a:ln>
                <a:solidFill>
                  <a:srgbClr val="FFFF00"/>
                </a:solidFill>
                <a:effectLst/>
                <a:uLnTx/>
                <a:uFillTx/>
                <a:latin typeface="Roboto" panose="02000000000000000000" pitchFamily="2" charset="0"/>
                <a:ea typeface="Roboto" panose="02000000000000000000" pitchFamily="2" charset="0"/>
                <a:cs typeface="+mn-cs"/>
                <a:sym typeface="Arial"/>
              </a:rPr>
              <a:t>4</a:t>
            </a:r>
          </a:p>
        </p:txBody>
      </p:sp>
      <p:sp>
        <p:nvSpPr>
          <p:cNvPr id="21" name="ZoneTexte 20">
            <a:extLst>
              <a:ext uri="{FF2B5EF4-FFF2-40B4-BE49-F238E27FC236}">
                <a16:creationId xmlns:a16="http://schemas.microsoft.com/office/drawing/2014/main" id="{49AA8B27-E75C-7D68-1BFF-30685E3E2917}"/>
              </a:ext>
            </a:extLst>
          </p:cNvPr>
          <p:cNvSpPr txBox="1"/>
          <p:nvPr/>
        </p:nvSpPr>
        <p:spPr>
          <a:xfrm>
            <a:off x="856813" y="2422587"/>
            <a:ext cx="8215428" cy="584775"/>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ü"/>
              <a:tabLst/>
              <a:defRPr/>
            </a:pPr>
            <a:r>
              <a:rPr kumimoji="0" lang="fr-FR" sz="1600" b="1" i="0" u="none" strike="noStrike" kern="0" cap="none" spc="0" normalizeH="0" baseline="0" noProof="0" dirty="0">
                <a:ln>
                  <a:noFill/>
                </a:ln>
                <a:solidFill>
                  <a:srgbClr val="00B050"/>
                </a:solidFill>
                <a:effectLst/>
                <a:uLnTx/>
                <a:uFillTx/>
                <a:latin typeface="Roboto" panose="02000000000000000000" pitchFamily="2" charset="0"/>
                <a:ea typeface="Roboto" panose="02000000000000000000" pitchFamily="2" charset="0"/>
                <a:cs typeface="Arial"/>
                <a:sym typeface="Arial"/>
              </a:rPr>
              <a:t>L’étape 1 me permettra d’effectuer une brève présentation de la nécessité d’</a:t>
            </a:r>
            <a:r>
              <a:rPr lang="fr-FR" sz="1600" b="1" dirty="0">
                <a:solidFill>
                  <a:srgbClr val="00B050"/>
                </a:solidFill>
                <a:latin typeface="Roboto" panose="02000000000000000000" pitchFamily="2" charset="0"/>
                <a:ea typeface="Roboto" panose="02000000000000000000" pitchFamily="2" charset="0"/>
              </a:rPr>
              <a:t>é</a:t>
            </a:r>
            <a:r>
              <a:rPr kumimoji="0" lang="fr-FR" sz="1600" b="1" i="0" u="none" strike="noStrike" kern="0" cap="none" spc="0" normalizeH="0" baseline="0" noProof="0" dirty="0" err="1">
                <a:ln>
                  <a:noFill/>
                </a:ln>
                <a:solidFill>
                  <a:srgbClr val="00B050"/>
                </a:solidFill>
                <a:effectLst/>
                <a:uLnTx/>
                <a:uFillTx/>
                <a:latin typeface="Roboto" panose="02000000000000000000" pitchFamily="2" charset="0"/>
                <a:ea typeface="Roboto" panose="02000000000000000000" pitchFamily="2" charset="0"/>
                <a:cs typeface="Arial"/>
                <a:sym typeface="Arial"/>
              </a:rPr>
              <a:t>valuer</a:t>
            </a:r>
            <a:r>
              <a:rPr kumimoji="0" lang="fr-FR" sz="1600" b="1" i="0" u="none" strike="noStrike" kern="0" cap="none" spc="0" normalizeH="0" baseline="0" noProof="0" dirty="0">
                <a:ln>
                  <a:noFill/>
                </a:ln>
                <a:solidFill>
                  <a:srgbClr val="00B050"/>
                </a:solidFill>
                <a:effectLst/>
                <a:uLnTx/>
                <a:uFillTx/>
                <a:latin typeface="Roboto" panose="02000000000000000000" pitchFamily="2" charset="0"/>
                <a:ea typeface="Roboto" panose="02000000000000000000" pitchFamily="2" charset="0"/>
                <a:cs typeface="Arial"/>
                <a:sym typeface="Arial"/>
              </a:rPr>
              <a:t> le chatbot.</a:t>
            </a:r>
          </a:p>
        </p:txBody>
      </p:sp>
      <p:sp>
        <p:nvSpPr>
          <p:cNvPr id="22" name="ZoneTexte 21">
            <a:extLst>
              <a:ext uri="{FF2B5EF4-FFF2-40B4-BE49-F238E27FC236}">
                <a16:creationId xmlns:a16="http://schemas.microsoft.com/office/drawing/2014/main" id="{81F661FD-659C-C507-73D4-12439F096B8A}"/>
              </a:ext>
            </a:extLst>
          </p:cNvPr>
          <p:cNvSpPr txBox="1"/>
          <p:nvPr/>
        </p:nvSpPr>
        <p:spPr>
          <a:xfrm>
            <a:off x="856813" y="3084157"/>
            <a:ext cx="8215428" cy="338554"/>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ü"/>
              <a:tabLst/>
              <a:defRPr/>
            </a:pPr>
            <a:r>
              <a:rPr kumimoji="0" lang="fr-FR" sz="1600" b="1" i="0" u="none" strike="noStrike" kern="0" cap="none" spc="0" normalizeH="0" baseline="0" noProof="0" dirty="0">
                <a:ln>
                  <a:noFill/>
                </a:ln>
                <a:solidFill>
                  <a:srgbClr val="00B050"/>
                </a:solidFill>
                <a:effectLst/>
                <a:uLnTx/>
                <a:uFillTx/>
                <a:latin typeface="Roboto" panose="02000000000000000000" pitchFamily="2" charset="0"/>
                <a:ea typeface="Roboto" panose="02000000000000000000" pitchFamily="2" charset="0"/>
                <a:cs typeface="Arial"/>
                <a:sym typeface="Arial"/>
              </a:rPr>
              <a:t>L’étape 2 me permettra de déterminer les critère d’</a:t>
            </a:r>
            <a:r>
              <a:rPr lang="fr-FR" sz="1600" b="1" dirty="0">
                <a:solidFill>
                  <a:srgbClr val="00B050"/>
                </a:solidFill>
                <a:latin typeface="Roboto" panose="02000000000000000000" pitchFamily="2" charset="0"/>
                <a:ea typeface="Roboto" panose="02000000000000000000" pitchFamily="2" charset="0"/>
              </a:rPr>
              <a:t>é</a:t>
            </a:r>
            <a:r>
              <a:rPr kumimoji="0" lang="fr-FR" sz="1600" b="1" i="0" u="none" strike="noStrike" kern="0" cap="none" spc="0" normalizeH="0" baseline="0" noProof="0" dirty="0">
                <a:ln>
                  <a:noFill/>
                </a:ln>
                <a:solidFill>
                  <a:srgbClr val="00B050"/>
                </a:solidFill>
                <a:effectLst/>
                <a:uLnTx/>
                <a:uFillTx/>
                <a:latin typeface="Roboto" panose="02000000000000000000" pitchFamily="2" charset="0"/>
                <a:ea typeface="Roboto" panose="02000000000000000000" pitchFamily="2" charset="0"/>
                <a:cs typeface="Arial"/>
                <a:sym typeface="Arial"/>
              </a:rPr>
              <a:t>valuation.</a:t>
            </a:r>
          </a:p>
        </p:txBody>
      </p:sp>
      <p:sp>
        <p:nvSpPr>
          <p:cNvPr id="23" name="ZoneTexte 22">
            <a:extLst>
              <a:ext uri="{FF2B5EF4-FFF2-40B4-BE49-F238E27FC236}">
                <a16:creationId xmlns:a16="http://schemas.microsoft.com/office/drawing/2014/main" id="{C483C48C-DA92-067C-0751-9C79E361792E}"/>
              </a:ext>
            </a:extLst>
          </p:cNvPr>
          <p:cNvSpPr txBox="1"/>
          <p:nvPr/>
        </p:nvSpPr>
        <p:spPr>
          <a:xfrm>
            <a:off x="799663" y="3835422"/>
            <a:ext cx="8215428" cy="338554"/>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ü"/>
              <a:tabLst/>
              <a:defRPr/>
            </a:pPr>
            <a:r>
              <a:rPr kumimoji="0" lang="fr-FR" sz="1600" b="1" i="0" u="none" strike="noStrike" kern="0" cap="none" spc="0" normalizeH="0" baseline="0" noProof="0" dirty="0">
                <a:ln>
                  <a:noFill/>
                </a:ln>
                <a:solidFill>
                  <a:srgbClr val="00B050"/>
                </a:solidFill>
                <a:effectLst/>
                <a:uLnTx/>
                <a:uFillTx/>
                <a:latin typeface="Roboto" panose="02000000000000000000" pitchFamily="2" charset="0"/>
                <a:ea typeface="Roboto" panose="02000000000000000000" pitchFamily="2" charset="0"/>
                <a:cs typeface="Arial"/>
                <a:sym typeface="Arial"/>
              </a:rPr>
              <a:t>L’étape 3 me permettra d’évaluer le modèle en production sur Azure Web App.</a:t>
            </a:r>
          </a:p>
        </p:txBody>
      </p:sp>
      <p:sp>
        <p:nvSpPr>
          <p:cNvPr id="24" name="ZoneTexte 23">
            <a:extLst>
              <a:ext uri="{FF2B5EF4-FFF2-40B4-BE49-F238E27FC236}">
                <a16:creationId xmlns:a16="http://schemas.microsoft.com/office/drawing/2014/main" id="{090AE57A-4587-5689-2121-39D48FEE3D34}"/>
              </a:ext>
            </a:extLst>
          </p:cNvPr>
          <p:cNvSpPr txBox="1"/>
          <p:nvPr/>
        </p:nvSpPr>
        <p:spPr>
          <a:xfrm>
            <a:off x="799663" y="4515833"/>
            <a:ext cx="8215428" cy="584775"/>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ü"/>
              <a:tabLst/>
              <a:defRPr/>
            </a:pPr>
            <a:r>
              <a:rPr kumimoji="0" lang="fr-FR" sz="1600" b="1" i="0" u="none" strike="noStrike" kern="0" cap="none" spc="0" normalizeH="0" baseline="0" noProof="0" dirty="0">
                <a:ln>
                  <a:noFill/>
                </a:ln>
                <a:solidFill>
                  <a:srgbClr val="00B050"/>
                </a:solidFill>
                <a:effectLst/>
                <a:uLnTx/>
                <a:uFillTx/>
                <a:latin typeface="Roboto" panose="02000000000000000000" pitchFamily="2" charset="0"/>
                <a:ea typeface="Roboto" panose="02000000000000000000" pitchFamily="2" charset="0"/>
                <a:cs typeface="Arial"/>
                <a:sym typeface="Arial"/>
              </a:rPr>
              <a:t>L’étape 4 me permettra d’établir une méthode de maintenabilité préventive du chatbot.</a:t>
            </a:r>
          </a:p>
        </p:txBody>
      </p:sp>
    </p:spTree>
    <p:extLst>
      <p:ext uri="{BB962C8B-B14F-4D97-AF65-F5344CB8AC3E}">
        <p14:creationId xmlns:p14="http://schemas.microsoft.com/office/powerpoint/2010/main" val="2381372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6975" y="0"/>
            <a:ext cx="9137025" cy="4694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800" b="1" dirty="0">
                <a:solidFill>
                  <a:schemeClr val="accent1"/>
                </a:solidFill>
              </a:rPr>
              <a:t>1- PRESENTATION</a:t>
            </a:r>
            <a:endParaRPr sz="1800" b="1" dirty="0">
              <a:solidFill>
                <a:schemeClr val="accent1"/>
              </a:solidFill>
            </a:endParaRPr>
          </a:p>
        </p:txBody>
      </p:sp>
      <p:sp>
        <p:nvSpPr>
          <p:cNvPr id="25" name="ZoneTexte 24">
            <a:extLst>
              <a:ext uri="{FF2B5EF4-FFF2-40B4-BE49-F238E27FC236}">
                <a16:creationId xmlns:a16="http://schemas.microsoft.com/office/drawing/2014/main" id="{BCFD9748-A8EA-9CB6-0AB6-D9609F0E89C5}"/>
              </a:ext>
            </a:extLst>
          </p:cNvPr>
          <p:cNvSpPr txBox="1"/>
          <p:nvPr/>
        </p:nvSpPr>
        <p:spPr>
          <a:xfrm>
            <a:off x="0" y="526642"/>
            <a:ext cx="9130050" cy="3785652"/>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
                <a:srgbClr val="000000"/>
              </a:buClr>
              <a:buSzTx/>
              <a:tabLst/>
              <a:defRPr/>
            </a:pPr>
            <a:r>
              <a:rPr lang="fr-FR" sz="1600" b="1" dirty="0">
                <a:solidFill>
                  <a:srgbClr val="00B050"/>
                </a:solidFill>
                <a:latin typeface="Roboto" panose="02000000000000000000" pitchFamily="2" charset="0"/>
                <a:ea typeface="Roboto" panose="02000000000000000000" pitchFamily="2" charset="0"/>
              </a:rPr>
              <a:t>Un chatbot nécessite une évaluation de sa performance au fil du temps. Des outils comme « Azure Application Insight » existent pour surveiller chaque étape du fonctionnement. </a:t>
            </a:r>
          </a:p>
          <a:p>
            <a:pPr marR="0" lvl="0" algn="just" defTabSz="914400" rtl="0" eaLnBrk="1" fontAlgn="auto" latinLnBrk="0" hangingPunct="1">
              <a:lnSpc>
                <a:spcPct val="100000"/>
              </a:lnSpc>
              <a:spcBef>
                <a:spcPts val="0"/>
              </a:spcBef>
              <a:spcAft>
                <a:spcPts val="0"/>
              </a:spcAft>
              <a:buClr>
                <a:srgbClr val="000000"/>
              </a:buClr>
              <a:buSzTx/>
              <a:tabLst/>
              <a:defRPr/>
            </a:pPr>
            <a:r>
              <a:rPr lang="fr-FR" sz="1600" b="1" dirty="0">
                <a:solidFill>
                  <a:srgbClr val="00B050"/>
                </a:solidFill>
                <a:latin typeface="Roboto" panose="02000000000000000000" pitchFamily="2" charset="0"/>
                <a:ea typeface="Roboto" panose="02000000000000000000" pitchFamily="2" charset="0"/>
              </a:rPr>
              <a:t>Dans ce document nous allons définir les critères et outils à mettre en place afin d’obtenir un chatbot qui répond au mieux aux demandes des utilisateurs. </a:t>
            </a:r>
          </a:p>
          <a:p>
            <a:pPr marR="0" lvl="0" algn="just" defTabSz="914400" rtl="0" eaLnBrk="1" fontAlgn="auto" latinLnBrk="0" hangingPunct="1">
              <a:lnSpc>
                <a:spcPct val="100000"/>
              </a:lnSpc>
              <a:spcBef>
                <a:spcPts val="0"/>
              </a:spcBef>
              <a:spcAft>
                <a:spcPts val="0"/>
              </a:spcAft>
              <a:buClr>
                <a:srgbClr val="000000"/>
              </a:buClr>
              <a:buSzTx/>
              <a:tabLst/>
              <a:defRPr/>
            </a:pPr>
            <a:r>
              <a:rPr kumimoji="0" lang="fr-FR" sz="1600" b="1" i="0" u="none" strike="noStrike" kern="0" cap="none" spc="0" normalizeH="0" baseline="0" noProof="0" dirty="0">
                <a:ln>
                  <a:noFill/>
                </a:ln>
                <a:solidFill>
                  <a:srgbClr val="00B050"/>
                </a:solidFill>
                <a:effectLst/>
                <a:uLnTx/>
                <a:uFillTx/>
                <a:latin typeface="Roboto" panose="02000000000000000000" pitchFamily="2" charset="0"/>
                <a:ea typeface="Roboto" panose="02000000000000000000" pitchFamily="2" charset="0"/>
                <a:cs typeface="Arial"/>
                <a:sym typeface="Arial"/>
              </a:rPr>
              <a:t>Dans un premier lieu, lorsque l’utilisateur saisit sa première demande celle-ci est évaluée par le service LUIS d’Azure et dans un second lieu, le chatbot pose des questions sur les éléments qui n’auraient pas été détectés.</a:t>
            </a:r>
          </a:p>
          <a:p>
            <a:pPr marR="0" lvl="0" algn="just" defTabSz="914400" rtl="0" eaLnBrk="1" fontAlgn="auto" latinLnBrk="0" hangingPunct="1">
              <a:lnSpc>
                <a:spcPct val="100000"/>
              </a:lnSpc>
              <a:spcBef>
                <a:spcPts val="0"/>
              </a:spcBef>
              <a:spcAft>
                <a:spcPts val="0"/>
              </a:spcAft>
              <a:buClr>
                <a:srgbClr val="000000"/>
              </a:buClr>
              <a:buSzTx/>
              <a:tabLst/>
              <a:defRPr/>
            </a:pPr>
            <a:endParaRPr kumimoji="0" lang="fr-FR" sz="1600" b="1" i="0" u="none" strike="noStrike" kern="0" cap="none" spc="0" normalizeH="0" baseline="0" noProof="0" dirty="0">
              <a:ln>
                <a:noFill/>
              </a:ln>
              <a:solidFill>
                <a:srgbClr val="00B050"/>
              </a:solidFill>
              <a:effectLst/>
              <a:uLnTx/>
              <a:uFillTx/>
              <a:latin typeface="Roboto" panose="02000000000000000000" pitchFamily="2" charset="0"/>
              <a:ea typeface="Roboto" panose="02000000000000000000" pitchFamily="2" charset="0"/>
              <a:cs typeface="Arial"/>
              <a:sym typeface="Arial"/>
            </a:endParaRPr>
          </a:p>
          <a:p>
            <a:pPr marR="0" lvl="0" algn="just" defTabSz="914400" rtl="0" eaLnBrk="1" fontAlgn="auto" latinLnBrk="0" hangingPunct="1">
              <a:lnSpc>
                <a:spcPct val="100000"/>
              </a:lnSpc>
              <a:spcBef>
                <a:spcPts val="0"/>
              </a:spcBef>
              <a:spcAft>
                <a:spcPts val="0"/>
              </a:spcAft>
              <a:buClr>
                <a:srgbClr val="000000"/>
              </a:buClr>
              <a:buSzTx/>
              <a:tabLst/>
              <a:defRPr/>
            </a:pPr>
            <a:r>
              <a:rPr lang="fr-FR" sz="1600" b="1" dirty="0">
                <a:solidFill>
                  <a:srgbClr val="00B050"/>
                </a:solidFill>
                <a:latin typeface="Roboto" panose="02000000000000000000" pitchFamily="2" charset="0"/>
                <a:ea typeface="Roboto" panose="02000000000000000000" pitchFamily="2" charset="0"/>
              </a:rPr>
              <a:t>Les éléments sont les suivant :</a:t>
            </a:r>
          </a:p>
          <a:p>
            <a:pPr marR="0" lvl="0" algn="just" defTabSz="914400" rtl="0" eaLnBrk="1" fontAlgn="auto" latinLnBrk="0" hangingPunct="1">
              <a:lnSpc>
                <a:spcPct val="100000"/>
              </a:lnSpc>
              <a:spcBef>
                <a:spcPts val="0"/>
              </a:spcBef>
              <a:spcAft>
                <a:spcPts val="0"/>
              </a:spcAft>
              <a:buClr>
                <a:srgbClr val="000000"/>
              </a:buClr>
              <a:buSzTx/>
              <a:tabLst/>
              <a:defRPr/>
            </a:pPr>
            <a:endParaRPr lang="fr-FR" sz="1600" b="1" dirty="0">
              <a:solidFill>
                <a:srgbClr val="00B050"/>
              </a:solidFill>
              <a:latin typeface="Roboto" panose="02000000000000000000" pitchFamily="2" charset="0"/>
              <a:ea typeface="Roboto" panose="02000000000000000000" pitchFamily="2" charset="0"/>
            </a:endParaRPr>
          </a:p>
          <a:p>
            <a:pPr marL="285750" marR="0" lvl="0" indent="-285750" algn="just"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ü"/>
              <a:tabLst/>
              <a:defRPr/>
            </a:pPr>
            <a:r>
              <a:rPr lang="fr-FR" sz="1600" b="1" dirty="0">
                <a:solidFill>
                  <a:srgbClr val="00B050"/>
                </a:solidFill>
                <a:latin typeface="Roboto" panose="02000000000000000000" pitchFamily="2" charset="0"/>
                <a:ea typeface="Roboto" panose="02000000000000000000" pitchFamily="2" charset="0"/>
              </a:rPr>
              <a:t>La ville de départ,</a:t>
            </a:r>
          </a:p>
          <a:p>
            <a:pPr marL="285750" marR="0" lvl="0" indent="-285750" algn="just"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ü"/>
              <a:tabLst/>
              <a:defRPr/>
            </a:pPr>
            <a:r>
              <a:rPr lang="fr-FR" sz="1600" b="1" dirty="0">
                <a:solidFill>
                  <a:srgbClr val="00B050"/>
                </a:solidFill>
                <a:latin typeface="Roboto" panose="02000000000000000000" pitchFamily="2" charset="0"/>
                <a:ea typeface="Roboto" panose="02000000000000000000" pitchFamily="2" charset="0"/>
              </a:rPr>
              <a:t>La ville d’arrivée,</a:t>
            </a:r>
          </a:p>
          <a:p>
            <a:pPr marL="285750" marR="0" lvl="0" indent="-285750" algn="just"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ü"/>
              <a:tabLst/>
              <a:defRPr/>
            </a:pPr>
            <a:r>
              <a:rPr lang="fr-FR" sz="1600" b="1" dirty="0">
                <a:solidFill>
                  <a:srgbClr val="00B050"/>
                </a:solidFill>
                <a:latin typeface="Roboto" panose="02000000000000000000" pitchFamily="2" charset="0"/>
                <a:ea typeface="Roboto" panose="02000000000000000000" pitchFamily="2" charset="0"/>
              </a:rPr>
              <a:t>La date de départ,</a:t>
            </a:r>
          </a:p>
          <a:p>
            <a:pPr marL="285750" marR="0" lvl="0" indent="-285750" algn="just"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ü"/>
              <a:tabLst/>
              <a:defRPr/>
            </a:pPr>
            <a:r>
              <a:rPr lang="fr-FR" sz="1600" b="1" dirty="0">
                <a:solidFill>
                  <a:srgbClr val="00B050"/>
                </a:solidFill>
                <a:latin typeface="Roboto" panose="02000000000000000000" pitchFamily="2" charset="0"/>
                <a:ea typeface="Roboto" panose="02000000000000000000" pitchFamily="2" charset="0"/>
              </a:rPr>
              <a:t>La date de retour,</a:t>
            </a:r>
          </a:p>
          <a:p>
            <a:pPr marL="285750" marR="0" lvl="0" indent="-285750" algn="just"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ü"/>
              <a:tabLst/>
              <a:defRPr/>
            </a:pPr>
            <a:r>
              <a:rPr lang="fr-FR" sz="1600" b="1" dirty="0">
                <a:solidFill>
                  <a:srgbClr val="00B050"/>
                </a:solidFill>
                <a:latin typeface="Roboto" panose="02000000000000000000" pitchFamily="2" charset="0"/>
                <a:ea typeface="Roboto" panose="02000000000000000000" pitchFamily="2" charset="0"/>
              </a:rPr>
              <a:t>Et le budget.</a:t>
            </a:r>
          </a:p>
        </p:txBody>
      </p:sp>
      <p:sp>
        <p:nvSpPr>
          <p:cNvPr id="26" name="Espace réservé du numéro de diapositive 1">
            <a:extLst>
              <a:ext uri="{FF2B5EF4-FFF2-40B4-BE49-F238E27FC236}">
                <a16:creationId xmlns:a16="http://schemas.microsoft.com/office/drawing/2014/main" id="{501067E8-E23B-B005-6226-31C7F1C438CD}"/>
              </a:ext>
            </a:extLst>
          </p:cNvPr>
          <p:cNvSpPr>
            <a:spLocks noGrp="1"/>
          </p:cNvSpPr>
          <p:nvPr>
            <p:ph type="sldNum" idx="12"/>
          </p:nvPr>
        </p:nvSpPr>
        <p:spPr>
          <a:xfrm>
            <a:off x="8523541" y="4695623"/>
            <a:ext cx="548700" cy="393600"/>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fr-FR" sz="1600" b="1" i="0" u="none" strike="noStrike" kern="0" cap="none" spc="0" normalizeH="0" baseline="0" noProof="0" smtClean="0">
                <a:ln>
                  <a:noFill/>
                </a:ln>
                <a:solidFill>
                  <a:srgbClr val="0277BD"/>
                </a:solidFill>
                <a:effectLst>
                  <a:outerShdw blurRad="38100" dist="38100" dir="2700000" algn="tl">
                    <a:srgbClr val="000000">
                      <a:alpha val="43137"/>
                    </a:srgbClr>
                  </a:outerShdw>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lang="fr-FR" sz="1600" b="1" i="0" u="none" strike="noStrike" kern="0" cap="none" spc="0" normalizeH="0" baseline="0" noProof="0" dirty="0">
              <a:ln>
                <a:noFill/>
              </a:ln>
              <a:solidFill>
                <a:srgbClr val="0277BD"/>
              </a:solidFill>
              <a:effectLst>
                <a:outerShdw blurRad="38100" dist="38100" dir="2700000" algn="tl">
                  <a:srgbClr val="000000">
                    <a:alpha val="43137"/>
                  </a:srgbClr>
                </a:outerShdw>
              </a:effectLst>
              <a:uLnTx/>
              <a:uFillTx/>
              <a:latin typeface="Roboto"/>
              <a:ea typeface="Roboto"/>
              <a:sym typeface="Roboto"/>
            </a:endParaRPr>
          </a:p>
        </p:txBody>
      </p:sp>
    </p:spTree>
    <p:extLst>
      <p:ext uri="{BB962C8B-B14F-4D97-AF65-F5344CB8AC3E}">
        <p14:creationId xmlns:p14="http://schemas.microsoft.com/office/powerpoint/2010/main" val="1295654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6975" y="0"/>
            <a:ext cx="9137025" cy="4694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800" b="1" dirty="0">
                <a:solidFill>
                  <a:schemeClr val="accent1"/>
                </a:solidFill>
              </a:rPr>
              <a:t>2- CRITERES D’EVALUATION</a:t>
            </a:r>
            <a:endParaRPr sz="1800" b="1" dirty="0">
              <a:solidFill>
                <a:schemeClr val="accent1"/>
              </a:solidFill>
            </a:endParaRPr>
          </a:p>
        </p:txBody>
      </p:sp>
      <p:sp>
        <p:nvSpPr>
          <p:cNvPr id="25" name="ZoneTexte 24">
            <a:extLst>
              <a:ext uri="{FF2B5EF4-FFF2-40B4-BE49-F238E27FC236}">
                <a16:creationId xmlns:a16="http://schemas.microsoft.com/office/drawing/2014/main" id="{BCFD9748-A8EA-9CB6-0AB6-D9609F0E89C5}"/>
              </a:ext>
            </a:extLst>
          </p:cNvPr>
          <p:cNvSpPr txBox="1"/>
          <p:nvPr/>
        </p:nvSpPr>
        <p:spPr>
          <a:xfrm>
            <a:off x="0" y="526642"/>
            <a:ext cx="9130050" cy="1077218"/>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fr-FR" sz="1600" b="1" dirty="0">
                <a:solidFill>
                  <a:srgbClr val="00B050"/>
                </a:solidFill>
                <a:latin typeface="Roboto" panose="02000000000000000000" pitchFamily="2" charset="0"/>
                <a:ea typeface="Roboto" panose="02000000000000000000" pitchFamily="2" charset="0"/>
              </a:rPr>
              <a:t>Les critères d’évaluation sont basés sur deux principes :</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fr-FR" sz="1600" b="1" dirty="0">
              <a:solidFill>
                <a:srgbClr val="00B050"/>
              </a:solidFill>
              <a:latin typeface="Roboto" panose="02000000000000000000" pitchFamily="2" charset="0"/>
              <a:ea typeface="Roboto" panose="02000000000000000000" pitchFamily="2" charset="0"/>
            </a:endParaRPr>
          </a:p>
          <a:p>
            <a:pPr marL="285750" marR="0" lvl="0" indent="-285750" algn="just"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ü"/>
              <a:tabLst/>
              <a:defRPr/>
            </a:pPr>
            <a:r>
              <a:rPr kumimoji="0" lang="fr-FR" sz="1600" b="1" i="0" u="none" strike="noStrike" kern="0" cap="none" spc="0" normalizeH="0" baseline="0" noProof="0" dirty="0">
                <a:ln>
                  <a:noFill/>
                </a:ln>
                <a:solidFill>
                  <a:srgbClr val="00B050"/>
                </a:solidFill>
                <a:effectLst/>
                <a:uLnTx/>
                <a:uFillTx/>
                <a:latin typeface="Roboto" panose="02000000000000000000" pitchFamily="2" charset="0"/>
                <a:ea typeface="Roboto" panose="02000000000000000000" pitchFamily="2" charset="0"/>
                <a:cs typeface="Arial"/>
                <a:sym typeface="Arial"/>
              </a:rPr>
              <a:t>Les performances de LUIS ( le moteur d’interprétation de langage )</a:t>
            </a:r>
          </a:p>
          <a:p>
            <a:pPr marL="285750" marR="0" lvl="0" indent="-285750" algn="just"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ü"/>
              <a:tabLst/>
              <a:defRPr/>
            </a:pPr>
            <a:r>
              <a:rPr lang="fr-FR" sz="1600" b="1" dirty="0">
                <a:solidFill>
                  <a:srgbClr val="00B050"/>
                </a:solidFill>
                <a:latin typeface="Roboto" panose="02000000000000000000" pitchFamily="2" charset="0"/>
                <a:ea typeface="Roboto" panose="02000000000000000000" pitchFamily="2" charset="0"/>
              </a:rPr>
              <a:t>Et la validation de la réservation ou non par l’utilisateur.</a:t>
            </a:r>
          </a:p>
        </p:txBody>
      </p:sp>
      <p:sp>
        <p:nvSpPr>
          <p:cNvPr id="26" name="Espace réservé du numéro de diapositive 1">
            <a:extLst>
              <a:ext uri="{FF2B5EF4-FFF2-40B4-BE49-F238E27FC236}">
                <a16:creationId xmlns:a16="http://schemas.microsoft.com/office/drawing/2014/main" id="{501067E8-E23B-B005-6226-31C7F1C438CD}"/>
              </a:ext>
            </a:extLst>
          </p:cNvPr>
          <p:cNvSpPr>
            <a:spLocks noGrp="1"/>
          </p:cNvSpPr>
          <p:nvPr>
            <p:ph type="sldNum" idx="12"/>
          </p:nvPr>
        </p:nvSpPr>
        <p:spPr>
          <a:xfrm>
            <a:off x="8523541" y="4695623"/>
            <a:ext cx="548700" cy="393600"/>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fr-FR" sz="1600" b="1" i="0" u="none" strike="noStrike" kern="0" cap="none" spc="0" normalizeH="0" baseline="0" noProof="0" smtClean="0">
                <a:ln>
                  <a:noFill/>
                </a:ln>
                <a:solidFill>
                  <a:srgbClr val="0277BD"/>
                </a:solidFill>
                <a:effectLst>
                  <a:outerShdw blurRad="38100" dist="38100" dir="2700000" algn="tl">
                    <a:srgbClr val="000000">
                      <a:alpha val="43137"/>
                    </a:srgbClr>
                  </a:outerShdw>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lang="fr-FR" sz="1600" b="1" i="0" u="none" strike="noStrike" kern="0" cap="none" spc="0" normalizeH="0" baseline="0" noProof="0" dirty="0">
              <a:ln>
                <a:noFill/>
              </a:ln>
              <a:solidFill>
                <a:srgbClr val="0277BD"/>
              </a:solidFill>
              <a:effectLst>
                <a:outerShdw blurRad="38100" dist="38100" dir="2700000" algn="tl">
                  <a:srgbClr val="000000">
                    <a:alpha val="43137"/>
                  </a:srgbClr>
                </a:outerShdw>
              </a:effectLst>
              <a:uLnTx/>
              <a:uFillTx/>
              <a:latin typeface="Roboto"/>
              <a:ea typeface="Roboto"/>
              <a:sym typeface="Roboto"/>
            </a:endParaRPr>
          </a:p>
        </p:txBody>
      </p:sp>
      <p:sp>
        <p:nvSpPr>
          <p:cNvPr id="5" name="Google Shape;73;p14">
            <a:extLst>
              <a:ext uri="{FF2B5EF4-FFF2-40B4-BE49-F238E27FC236}">
                <a16:creationId xmlns:a16="http://schemas.microsoft.com/office/drawing/2014/main" id="{33E114E8-E0AA-43FC-AABA-B9885C041CA5}"/>
              </a:ext>
            </a:extLst>
          </p:cNvPr>
          <p:cNvSpPr txBox="1">
            <a:spLocks/>
          </p:cNvSpPr>
          <p:nvPr/>
        </p:nvSpPr>
        <p:spPr>
          <a:xfrm>
            <a:off x="6975" y="1661039"/>
            <a:ext cx="9137025" cy="4694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pPr algn="ctr"/>
            <a:r>
              <a:rPr lang="fr-FR" sz="1800" b="1" dirty="0">
                <a:solidFill>
                  <a:schemeClr val="accent1"/>
                </a:solidFill>
              </a:rPr>
              <a:t>2-1- LUIS</a:t>
            </a:r>
          </a:p>
        </p:txBody>
      </p:sp>
      <p:sp>
        <p:nvSpPr>
          <p:cNvPr id="6" name="ZoneTexte 5">
            <a:extLst>
              <a:ext uri="{FF2B5EF4-FFF2-40B4-BE49-F238E27FC236}">
                <a16:creationId xmlns:a16="http://schemas.microsoft.com/office/drawing/2014/main" id="{3A5036CC-F445-2FE5-69D9-FFD1D2251C6D}"/>
              </a:ext>
            </a:extLst>
          </p:cNvPr>
          <p:cNvSpPr txBox="1"/>
          <p:nvPr/>
        </p:nvSpPr>
        <p:spPr>
          <a:xfrm>
            <a:off x="0" y="2167916"/>
            <a:ext cx="9130050" cy="2308324"/>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fr-FR" sz="1600" b="1" dirty="0">
                <a:solidFill>
                  <a:srgbClr val="00B050"/>
                </a:solidFill>
                <a:latin typeface="Roboto" panose="02000000000000000000" pitchFamily="2" charset="0"/>
                <a:ea typeface="Roboto" panose="02000000000000000000" pitchFamily="2" charset="0"/>
              </a:rPr>
              <a:t>LUIS est conçu pour identifier des informations dans les conversations et interpréter les intensions des utilisateurs. C’est un  service de Microsoft Azure. </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fr-FR" sz="1600" b="1" dirty="0">
                <a:solidFill>
                  <a:srgbClr val="00B050"/>
                </a:solidFill>
                <a:latin typeface="Roboto" panose="02000000000000000000" pitchFamily="2" charset="0"/>
                <a:ea typeface="Roboto" panose="02000000000000000000" pitchFamily="2" charset="0"/>
              </a:rPr>
              <a:t>Nous avons utilisé ce service car il permet d’effectuer un premier filtre sur les phrases saisies par l’utilisateur.</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fr-FR" sz="1600" b="1" dirty="0">
                <a:solidFill>
                  <a:srgbClr val="00B050"/>
                </a:solidFill>
                <a:latin typeface="Roboto" panose="02000000000000000000" pitchFamily="2" charset="0"/>
                <a:ea typeface="Roboto" panose="02000000000000000000" pitchFamily="2" charset="0"/>
              </a:rPr>
              <a:t>Le modèle a été entrainé avec des données de conversation au format JSON que nous avons transformé en tenant compte des contraintes.</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fr-FR" sz="1600" b="1" dirty="0">
                <a:solidFill>
                  <a:srgbClr val="00B050"/>
                </a:solidFill>
                <a:latin typeface="Roboto" panose="02000000000000000000" pitchFamily="2" charset="0"/>
                <a:ea typeface="Roboto" panose="02000000000000000000" pitchFamily="2" charset="0"/>
              </a:rPr>
              <a:t>Nous avons évalué le modèle sur une demande de l’utilisateur qui ne respecte pas la structure requise. Comme par exemple une date qui ne serait pas saisie correctement ou un budget reconnu mais non déterminé par l’utilisateur.</a:t>
            </a:r>
          </a:p>
        </p:txBody>
      </p:sp>
    </p:spTree>
    <p:extLst>
      <p:ext uri="{BB962C8B-B14F-4D97-AF65-F5344CB8AC3E}">
        <p14:creationId xmlns:p14="http://schemas.microsoft.com/office/powerpoint/2010/main" val="2910736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Shape 72"/>
        <p:cNvGrpSpPr/>
        <p:nvPr/>
      </p:nvGrpSpPr>
      <p:grpSpPr>
        <a:xfrm>
          <a:off x="0" y="0"/>
          <a:ext cx="0" cy="0"/>
          <a:chOff x="0" y="0"/>
          <a:chExt cx="0" cy="0"/>
        </a:xfrm>
      </p:grpSpPr>
      <p:sp>
        <p:nvSpPr>
          <p:cNvPr id="26" name="Espace réservé du numéro de diapositive 1">
            <a:extLst>
              <a:ext uri="{FF2B5EF4-FFF2-40B4-BE49-F238E27FC236}">
                <a16:creationId xmlns:a16="http://schemas.microsoft.com/office/drawing/2014/main" id="{501067E8-E23B-B005-6226-31C7F1C438CD}"/>
              </a:ext>
            </a:extLst>
          </p:cNvPr>
          <p:cNvSpPr>
            <a:spLocks noGrp="1"/>
          </p:cNvSpPr>
          <p:nvPr>
            <p:ph type="sldNum" idx="12"/>
          </p:nvPr>
        </p:nvSpPr>
        <p:spPr>
          <a:xfrm>
            <a:off x="8523541" y="4695623"/>
            <a:ext cx="548700" cy="393600"/>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fr-FR" sz="1600" b="1" i="0" u="none" strike="noStrike" kern="0" cap="none" spc="0" normalizeH="0" baseline="0" noProof="0" smtClean="0">
                <a:ln>
                  <a:noFill/>
                </a:ln>
                <a:solidFill>
                  <a:srgbClr val="0277BD"/>
                </a:solidFill>
                <a:effectLst>
                  <a:outerShdw blurRad="38100" dist="38100" dir="2700000" algn="tl">
                    <a:srgbClr val="000000">
                      <a:alpha val="43137"/>
                    </a:srgbClr>
                  </a:outerShdw>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lang="fr-FR" sz="1600" b="1" i="0" u="none" strike="noStrike" kern="0" cap="none" spc="0" normalizeH="0" baseline="0" noProof="0" dirty="0">
              <a:ln>
                <a:noFill/>
              </a:ln>
              <a:solidFill>
                <a:srgbClr val="0277BD"/>
              </a:solidFill>
              <a:effectLst>
                <a:outerShdw blurRad="38100" dist="38100" dir="2700000" algn="tl">
                  <a:srgbClr val="000000">
                    <a:alpha val="43137"/>
                  </a:srgbClr>
                </a:outerShdw>
              </a:effectLst>
              <a:uLnTx/>
              <a:uFillTx/>
              <a:latin typeface="Roboto"/>
              <a:ea typeface="Roboto"/>
              <a:sym typeface="Roboto"/>
            </a:endParaRPr>
          </a:p>
        </p:txBody>
      </p:sp>
      <p:sp>
        <p:nvSpPr>
          <p:cNvPr id="5" name="Google Shape;73;p14">
            <a:extLst>
              <a:ext uri="{FF2B5EF4-FFF2-40B4-BE49-F238E27FC236}">
                <a16:creationId xmlns:a16="http://schemas.microsoft.com/office/drawing/2014/main" id="{33E114E8-E0AA-43FC-AABA-B9885C041CA5}"/>
              </a:ext>
            </a:extLst>
          </p:cNvPr>
          <p:cNvSpPr txBox="1">
            <a:spLocks/>
          </p:cNvSpPr>
          <p:nvPr/>
        </p:nvSpPr>
        <p:spPr>
          <a:xfrm>
            <a:off x="6975" y="54277"/>
            <a:ext cx="9137025" cy="4694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pPr marL="0" marR="0" lvl="0" indent="0" algn="ctr" defTabSz="914400" rtl="0" eaLnBrk="1" fontAlgn="auto" latinLnBrk="0" hangingPunct="1">
              <a:lnSpc>
                <a:spcPct val="100000"/>
              </a:lnSpc>
              <a:spcBef>
                <a:spcPts val="0"/>
              </a:spcBef>
              <a:spcAft>
                <a:spcPts val="0"/>
              </a:spcAft>
              <a:buClr>
                <a:srgbClr val="FFFFFF"/>
              </a:buClr>
              <a:buSzPts val="4200"/>
              <a:buFont typeface="Roboto"/>
              <a:buNone/>
              <a:tabLst/>
              <a:defRPr/>
            </a:pPr>
            <a:r>
              <a:rPr kumimoji="0" lang="fr-FR" sz="1800" b="1" i="0" u="none" strike="noStrike" kern="0" cap="none" spc="0" normalizeH="0" baseline="0" noProof="0" dirty="0">
                <a:ln>
                  <a:noFill/>
                </a:ln>
                <a:solidFill>
                  <a:srgbClr val="0277BD"/>
                </a:solidFill>
                <a:effectLst/>
                <a:uLnTx/>
                <a:uFillTx/>
                <a:latin typeface="Roboto"/>
                <a:ea typeface="Roboto"/>
                <a:sym typeface="Roboto"/>
              </a:rPr>
              <a:t>2-2- Validation utilisateur</a:t>
            </a:r>
          </a:p>
        </p:txBody>
      </p:sp>
      <p:sp>
        <p:nvSpPr>
          <p:cNvPr id="6" name="ZoneTexte 5">
            <a:extLst>
              <a:ext uri="{FF2B5EF4-FFF2-40B4-BE49-F238E27FC236}">
                <a16:creationId xmlns:a16="http://schemas.microsoft.com/office/drawing/2014/main" id="{3A5036CC-F445-2FE5-69D9-FFD1D2251C6D}"/>
              </a:ext>
            </a:extLst>
          </p:cNvPr>
          <p:cNvSpPr txBox="1"/>
          <p:nvPr/>
        </p:nvSpPr>
        <p:spPr>
          <a:xfrm>
            <a:off x="6975" y="523740"/>
            <a:ext cx="9130050" cy="1077218"/>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1600" b="1" i="0" u="none" strike="noStrike" kern="0" cap="none" spc="0" normalizeH="0" baseline="0" noProof="0" dirty="0">
                <a:ln>
                  <a:noFill/>
                </a:ln>
                <a:solidFill>
                  <a:srgbClr val="00B050"/>
                </a:solidFill>
                <a:effectLst/>
                <a:uLnTx/>
                <a:uFillTx/>
                <a:latin typeface="Roboto" panose="02000000000000000000" pitchFamily="2" charset="0"/>
                <a:ea typeface="Roboto" panose="02000000000000000000" pitchFamily="2" charset="0"/>
                <a:cs typeface="Arial"/>
                <a:sym typeface="Arial"/>
              </a:rPr>
              <a:t>En fin de conversation l’utilisateur doit choisir entre valider ou non le voyage. Il a aussi la possibilité d’annuler la réservation à tout moment avec le mot clé « cancel ».</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fr-FR" sz="1600" b="1" dirty="0">
                <a:solidFill>
                  <a:srgbClr val="00B050"/>
                </a:solidFill>
                <a:latin typeface="Roboto" panose="02000000000000000000" pitchFamily="2" charset="0"/>
                <a:ea typeface="Roboto" panose="02000000000000000000" pitchFamily="2" charset="0"/>
              </a:rPr>
              <a:t>Bien qu’il ne soit pas possible de déterminer les raisons du refus de validation nous utiliserons ce critère pour évaluer la satisfaction client.</a:t>
            </a:r>
            <a:endParaRPr kumimoji="0" lang="fr-FR" sz="1600" b="1" i="0" u="none" strike="noStrike" kern="0" cap="none" spc="0" normalizeH="0" baseline="0" noProof="0" dirty="0">
              <a:ln>
                <a:noFill/>
              </a:ln>
              <a:solidFill>
                <a:srgbClr val="00B050"/>
              </a:solidFill>
              <a:effectLst/>
              <a:uLnTx/>
              <a:uFillTx/>
              <a:latin typeface="Roboto" panose="02000000000000000000" pitchFamily="2" charset="0"/>
              <a:ea typeface="Roboto" panose="02000000000000000000" pitchFamily="2" charset="0"/>
              <a:cs typeface="Arial"/>
              <a:sym typeface="Arial"/>
            </a:endParaRPr>
          </a:p>
        </p:txBody>
      </p:sp>
      <p:sp>
        <p:nvSpPr>
          <p:cNvPr id="9" name="Google Shape;73;p14">
            <a:extLst>
              <a:ext uri="{FF2B5EF4-FFF2-40B4-BE49-F238E27FC236}">
                <a16:creationId xmlns:a16="http://schemas.microsoft.com/office/drawing/2014/main" id="{44444090-7FC9-8ADC-A088-B663F7B1D9D4}"/>
              </a:ext>
            </a:extLst>
          </p:cNvPr>
          <p:cNvSpPr txBox="1">
            <a:spLocks/>
          </p:cNvSpPr>
          <p:nvPr/>
        </p:nvSpPr>
        <p:spPr>
          <a:xfrm>
            <a:off x="6975" y="1600958"/>
            <a:ext cx="9137025" cy="4694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pPr marL="0" marR="0" lvl="0" indent="0" algn="ctr" defTabSz="914400" rtl="0" eaLnBrk="1" fontAlgn="auto" latinLnBrk="0" hangingPunct="1">
              <a:lnSpc>
                <a:spcPct val="100000"/>
              </a:lnSpc>
              <a:spcBef>
                <a:spcPts val="0"/>
              </a:spcBef>
              <a:spcAft>
                <a:spcPts val="0"/>
              </a:spcAft>
              <a:buClr>
                <a:srgbClr val="FFFFFF"/>
              </a:buClr>
              <a:buSzPts val="4200"/>
              <a:buFont typeface="Roboto"/>
              <a:buNone/>
              <a:tabLst/>
              <a:defRPr/>
            </a:pPr>
            <a:r>
              <a:rPr lang="fr-FR" sz="1800" b="1" dirty="0">
                <a:solidFill>
                  <a:srgbClr val="0277BD"/>
                </a:solidFill>
              </a:rPr>
              <a:t>3</a:t>
            </a:r>
            <a:r>
              <a:rPr kumimoji="0" lang="fr-FR" sz="1800" b="1" i="0" u="none" strike="noStrike" kern="0" cap="none" spc="0" normalizeH="0" baseline="0" noProof="0" dirty="0">
                <a:ln>
                  <a:noFill/>
                </a:ln>
                <a:solidFill>
                  <a:srgbClr val="0277BD"/>
                </a:solidFill>
                <a:effectLst/>
                <a:uLnTx/>
                <a:uFillTx/>
                <a:latin typeface="Roboto"/>
                <a:ea typeface="Roboto"/>
                <a:sym typeface="Roboto"/>
              </a:rPr>
              <a:t>- EVALUATION DU MODELE EN PRODUCTION</a:t>
            </a:r>
          </a:p>
        </p:txBody>
      </p:sp>
      <p:sp>
        <p:nvSpPr>
          <p:cNvPr id="10" name="Google Shape;73;p14">
            <a:extLst>
              <a:ext uri="{FF2B5EF4-FFF2-40B4-BE49-F238E27FC236}">
                <a16:creationId xmlns:a16="http://schemas.microsoft.com/office/drawing/2014/main" id="{C4ED3B62-8800-8207-5443-6A9C8B649B7D}"/>
              </a:ext>
            </a:extLst>
          </p:cNvPr>
          <p:cNvSpPr txBox="1">
            <a:spLocks/>
          </p:cNvSpPr>
          <p:nvPr/>
        </p:nvSpPr>
        <p:spPr>
          <a:xfrm>
            <a:off x="6975" y="1975146"/>
            <a:ext cx="9137025" cy="4694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pPr algn="ctr"/>
            <a:r>
              <a:rPr lang="fr-FR" sz="1800" b="1" dirty="0">
                <a:solidFill>
                  <a:schemeClr val="accent1"/>
                </a:solidFill>
              </a:rPr>
              <a:t>3-1- LUIS</a:t>
            </a:r>
          </a:p>
        </p:txBody>
      </p:sp>
      <p:sp>
        <p:nvSpPr>
          <p:cNvPr id="11" name="ZoneTexte 10">
            <a:extLst>
              <a:ext uri="{FF2B5EF4-FFF2-40B4-BE49-F238E27FC236}">
                <a16:creationId xmlns:a16="http://schemas.microsoft.com/office/drawing/2014/main" id="{EA9BD083-6126-64FD-BEE4-4CB679235E10}"/>
              </a:ext>
            </a:extLst>
          </p:cNvPr>
          <p:cNvSpPr txBox="1"/>
          <p:nvPr/>
        </p:nvSpPr>
        <p:spPr>
          <a:xfrm>
            <a:off x="0" y="2358357"/>
            <a:ext cx="9130050" cy="58477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fr-FR" sz="1600" b="1" dirty="0">
                <a:solidFill>
                  <a:srgbClr val="00B050"/>
                </a:solidFill>
                <a:latin typeface="Roboto" panose="02000000000000000000" pitchFamily="2" charset="0"/>
                <a:ea typeface="Roboto" panose="02000000000000000000" pitchFamily="2" charset="0"/>
              </a:rPr>
              <a:t>Nous allons mettre en place des traces qui s’écriront lorsque LUIS aura prédit une données qui n’est pas conforme à ce qui est attendu. C’est le cas dans cette exemple :</a:t>
            </a:r>
          </a:p>
        </p:txBody>
      </p:sp>
      <p:pic>
        <p:nvPicPr>
          <p:cNvPr id="7" name="Image 6">
            <a:extLst>
              <a:ext uri="{FF2B5EF4-FFF2-40B4-BE49-F238E27FC236}">
                <a16:creationId xmlns:a16="http://schemas.microsoft.com/office/drawing/2014/main" id="{8EE3918D-C534-0553-09CC-C8E719733592}"/>
              </a:ext>
            </a:extLst>
          </p:cNvPr>
          <p:cNvPicPr>
            <a:picLocks noChangeAspect="1"/>
          </p:cNvPicPr>
          <p:nvPr/>
        </p:nvPicPr>
        <p:blipFill>
          <a:blip r:embed="rId3"/>
          <a:stretch>
            <a:fillRect/>
          </a:stretch>
        </p:blipFill>
        <p:spPr>
          <a:xfrm>
            <a:off x="207337" y="2943132"/>
            <a:ext cx="8715375" cy="752475"/>
          </a:xfrm>
          <a:prstGeom prst="rect">
            <a:avLst/>
          </a:prstGeom>
        </p:spPr>
      </p:pic>
      <p:sp>
        <p:nvSpPr>
          <p:cNvPr id="14" name="ZoneTexte 13">
            <a:extLst>
              <a:ext uri="{FF2B5EF4-FFF2-40B4-BE49-F238E27FC236}">
                <a16:creationId xmlns:a16="http://schemas.microsoft.com/office/drawing/2014/main" id="{8CC1E164-BFBE-7E72-E246-D3139ED725C7}"/>
              </a:ext>
            </a:extLst>
          </p:cNvPr>
          <p:cNvSpPr txBox="1"/>
          <p:nvPr/>
        </p:nvSpPr>
        <p:spPr>
          <a:xfrm>
            <a:off x="-1" y="3718191"/>
            <a:ext cx="9130050" cy="58477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fr-FR" sz="1600" b="1" dirty="0">
                <a:solidFill>
                  <a:srgbClr val="00B050"/>
                </a:solidFill>
                <a:latin typeface="Roboto" panose="02000000000000000000" pitchFamily="2" charset="0"/>
                <a:ea typeface="Roboto" panose="02000000000000000000" pitchFamily="2" charset="0"/>
              </a:rPr>
              <a:t>Où la date de départ et d’arrivée ne sont pas correctement détectées. Au bout de trois erreurs dans un intervalle de 5 minutes un message sera envoyé au gestionnaire de compte.</a:t>
            </a:r>
          </a:p>
        </p:txBody>
      </p:sp>
    </p:spTree>
    <p:extLst>
      <p:ext uri="{BB962C8B-B14F-4D97-AF65-F5344CB8AC3E}">
        <p14:creationId xmlns:p14="http://schemas.microsoft.com/office/powerpoint/2010/main" val="61967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Shape 72"/>
        <p:cNvGrpSpPr/>
        <p:nvPr/>
      </p:nvGrpSpPr>
      <p:grpSpPr>
        <a:xfrm>
          <a:off x="0" y="0"/>
          <a:ext cx="0" cy="0"/>
          <a:chOff x="0" y="0"/>
          <a:chExt cx="0" cy="0"/>
        </a:xfrm>
      </p:grpSpPr>
      <p:sp>
        <p:nvSpPr>
          <p:cNvPr id="26" name="Espace réservé du numéro de diapositive 1">
            <a:extLst>
              <a:ext uri="{FF2B5EF4-FFF2-40B4-BE49-F238E27FC236}">
                <a16:creationId xmlns:a16="http://schemas.microsoft.com/office/drawing/2014/main" id="{501067E8-E23B-B005-6226-31C7F1C438CD}"/>
              </a:ext>
            </a:extLst>
          </p:cNvPr>
          <p:cNvSpPr>
            <a:spLocks noGrp="1"/>
          </p:cNvSpPr>
          <p:nvPr>
            <p:ph type="sldNum" idx="12"/>
          </p:nvPr>
        </p:nvSpPr>
        <p:spPr>
          <a:xfrm>
            <a:off x="8523541" y="4695623"/>
            <a:ext cx="548700" cy="393600"/>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fr-FR" sz="1600" b="1" i="0" u="none" strike="noStrike" kern="0" cap="none" spc="0" normalizeH="0" baseline="0" noProof="0" smtClean="0">
                <a:ln>
                  <a:noFill/>
                </a:ln>
                <a:solidFill>
                  <a:srgbClr val="0277BD"/>
                </a:solidFill>
                <a:effectLst>
                  <a:outerShdw blurRad="38100" dist="38100" dir="2700000" algn="tl">
                    <a:srgbClr val="000000">
                      <a:alpha val="43137"/>
                    </a:srgbClr>
                  </a:outerShdw>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lang="fr-FR" sz="1600" b="1" i="0" u="none" strike="noStrike" kern="0" cap="none" spc="0" normalizeH="0" baseline="0" noProof="0" dirty="0">
              <a:ln>
                <a:noFill/>
              </a:ln>
              <a:solidFill>
                <a:srgbClr val="0277BD"/>
              </a:solidFill>
              <a:effectLst>
                <a:outerShdw blurRad="38100" dist="38100" dir="2700000" algn="tl">
                  <a:srgbClr val="000000">
                    <a:alpha val="43137"/>
                  </a:srgbClr>
                </a:outerShdw>
              </a:effectLst>
              <a:uLnTx/>
              <a:uFillTx/>
              <a:latin typeface="Roboto"/>
              <a:ea typeface="Roboto"/>
              <a:sym typeface="Roboto"/>
            </a:endParaRPr>
          </a:p>
        </p:txBody>
      </p:sp>
      <p:sp>
        <p:nvSpPr>
          <p:cNvPr id="5" name="Google Shape;73;p14">
            <a:extLst>
              <a:ext uri="{FF2B5EF4-FFF2-40B4-BE49-F238E27FC236}">
                <a16:creationId xmlns:a16="http://schemas.microsoft.com/office/drawing/2014/main" id="{33E114E8-E0AA-43FC-AABA-B9885C041CA5}"/>
              </a:ext>
            </a:extLst>
          </p:cNvPr>
          <p:cNvSpPr txBox="1">
            <a:spLocks/>
          </p:cNvSpPr>
          <p:nvPr/>
        </p:nvSpPr>
        <p:spPr>
          <a:xfrm>
            <a:off x="6975" y="54277"/>
            <a:ext cx="9137025" cy="4694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pPr marL="0" marR="0" lvl="0" indent="0" algn="ctr" defTabSz="914400" rtl="0" eaLnBrk="1" fontAlgn="auto" latinLnBrk="0" hangingPunct="1">
              <a:lnSpc>
                <a:spcPct val="100000"/>
              </a:lnSpc>
              <a:spcBef>
                <a:spcPts val="0"/>
              </a:spcBef>
              <a:spcAft>
                <a:spcPts val="0"/>
              </a:spcAft>
              <a:buClr>
                <a:srgbClr val="FFFFFF"/>
              </a:buClr>
              <a:buSzPts val="4200"/>
              <a:buFont typeface="Roboto"/>
              <a:buNone/>
              <a:tabLst/>
              <a:defRPr/>
            </a:pPr>
            <a:r>
              <a:rPr lang="fr-FR" sz="1800" b="1" dirty="0">
                <a:solidFill>
                  <a:srgbClr val="0277BD"/>
                </a:solidFill>
              </a:rPr>
              <a:t>3</a:t>
            </a:r>
            <a:r>
              <a:rPr kumimoji="0" lang="fr-FR" sz="1800" b="1" i="0" u="none" strike="noStrike" kern="0" cap="none" spc="0" normalizeH="0" baseline="0" noProof="0" dirty="0">
                <a:ln>
                  <a:noFill/>
                </a:ln>
                <a:solidFill>
                  <a:srgbClr val="0277BD"/>
                </a:solidFill>
                <a:effectLst/>
                <a:uLnTx/>
                <a:uFillTx/>
                <a:latin typeface="Roboto"/>
                <a:ea typeface="Roboto"/>
                <a:sym typeface="Roboto"/>
              </a:rPr>
              <a:t>-2- Validation utilisateur</a:t>
            </a:r>
          </a:p>
        </p:txBody>
      </p:sp>
      <p:sp>
        <p:nvSpPr>
          <p:cNvPr id="6" name="ZoneTexte 5">
            <a:extLst>
              <a:ext uri="{FF2B5EF4-FFF2-40B4-BE49-F238E27FC236}">
                <a16:creationId xmlns:a16="http://schemas.microsoft.com/office/drawing/2014/main" id="{3A5036CC-F445-2FE5-69D9-FFD1D2251C6D}"/>
              </a:ext>
            </a:extLst>
          </p:cNvPr>
          <p:cNvSpPr txBox="1"/>
          <p:nvPr/>
        </p:nvSpPr>
        <p:spPr>
          <a:xfrm>
            <a:off x="6975" y="523740"/>
            <a:ext cx="9130050" cy="58477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1600" b="1" i="0" u="none" strike="noStrike" kern="0" cap="none" spc="0" normalizeH="0" baseline="0" noProof="0" dirty="0">
                <a:ln>
                  <a:noFill/>
                </a:ln>
                <a:solidFill>
                  <a:srgbClr val="00B050"/>
                </a:solidFill>
                <a:effectLst/>
                <a:uLnTx/>
                <a:uFillTx/>
                <a:latin typeface="Roboto" panose="02000000000000000000" pitchFamily="2" charset="0"/>
                <a:ea typeface="Roboto" panose="02000000000000000000" pitchFamily="2" charset="0"/>
                <a:cs typeface="Arial"/>
                <a:sym typeface="Arial"/>
              </a:rPr>
              <a:t>Pour 3 refus de validations de la part de l’utilisateur, sur une période de 5 minutes, les gestionnaires du compte seront avertis.</a:t>
            </a:r>
          </a:p>
        </p:txBody>
      </p:sp>
      <p:sp>
        <p:nvSpPr>
          <p:cNvPr id="12" name="Google Shape;73;p14">
            <a:extLst>
              <a:ext uri="{FF2B5EF4-FFF2-40B4-BE49-F238E27FC236}">
                <a16:creationId xmlns:a16="http://schemas.microsoft.com/office/drawing/2014/main" id="{73397BDA-CC94-7219-CBC3-5CBCB111D9A5}"/>
              </a:ext>
            </a:extLst>
          </p:cNvPr>
          <p:cNvSpPr txBox="1">
            <a:spLocks/>
          </p:cNvSpPr>
          <p:nvPr/>
        </p:nvSpPr>
        <p:spPr>
          <a:xfrm>
            <a:off x="0" y="1108515"/>
            <a:ext cx="9137025" cy="4694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pPr marL="0" marR="0" lvl="0" indent="0" algn="ctr" defTabSz="914400" rtl="0" eaLnBrk="1" fontAlgn="auto" latinLnBrk="0" hangingPunct="1">
              <a:lnSpc>
                <a:spcPct val="100000"/>
              </a:lnSpc>
              <a:spcBef>
                <a:spcPts val="0"/>
              </a:spcBef>
              <a:spcAft>
                <a:spcPts val="0"/>
              </a:spcAft>
              <a:buClr>
                <a:srgbClr val="FFFFFF"/>
              </a:buClr>
              <a:buSzPts val="4200"/>
              <a:buFont typeface="Roboto"/>
              <a:buNone/>
              <a:tabLst/>
              <a:defRPr/>
            </a:pPr>
            <a:r>
              <a:rPr kumimoji="0" lang="fr-FR" sz="1800" b="1" i="0" u="none" strike="noStrike" kern="0" cap="none" spc="0" normalizeH="0" baseline="0" noProof="0" dirty="0">
                <a:ln>
                  <a:noFill/>
                </a:ln>
                <a:solidFill>
                  <a:srgbClr val="0277BD"/>
                </a:solidFill>
                <a:effectLst/>
                <a:uLnTx/>
                <a:uFillTx/>
                <a:latin typeface="Roboto"/>
                <a:ea typeface="Roboto"/>
                <a:sym typeface="Roboto"/>
              </a:rPr>
              <a:t>4- MISE A JOUR DU MODELE</a:t>
            </a:r>
          </a:p>
        </p:txBody>
      </p:sp>
      <p:sp>
        <p:nvSpPr>
          <p:cNvPr id="13" name="ZoneTexte 12">
            <a:extLst>
              <a:ext uri="{FF2B5EF4-FFF2-40B4-BE49-F238E27FC236}">
                <a16:creationId xmlns:a16="http://schemas.microsoft.com/office/drawing/2014/main" id="{D04D3D15-57BF-1939-DB37-D8895F7AB454}"/>
              </a:ext>
            </a:extLst>
          </p:cNvPr>
          <p:cNvSpPr txBox="1"/>
          <p:nvPr/>
        </p:nvSpPr>
        <p:spPr>
          <a:xfrm>
            <a:off x="0" y="1497787"/>
            <a:ext cx="9130050" cy="3293209"/>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1600" b="1" i="0" u="none" strike="noStrike" kern="0" cap="none" spc="0" normalizeH="0" baseline="0" noProof="0" dirty="0">
                <a:ln>
                  <a:noFill/>
                </a:ln>
                <a:solidFill>
                  <a:srgbClr val="00B050"/>
                </a:solidFill>
                <a:effectLst/>
                <a:uLnTx/>
                <a:uFillTx/>
                <a:latin typeface="Roboto" panose="02000000000000000000" pitchFamily="2" charset="0"/>
                <a:ea typeface="Roboto" panose="02000000000000000000" pitchFamily="2" charset="0"/>
                <a:cs typeface="Arial"/>
                <a:sym typeface="Arial"/>
              </a:rPr>
              <a:t>Après une remontée d’erreurs, une évaluation devra être effectué et des mesures nécessaires doivent être prises.</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fr-FR" sz="1600" b="1" dirty="0">
                <a:solidFill>
                  <a:srgbClr val="00B050"/>
                </a:solidFill>
                <a:latin typeface="Roboto" panose="02000000000000000000" pitchFamily="2" charset="0"/>
                <a:ea typeface="Roboto" panose="02000000000000000000" pitchFamily="2" charset="0"/>
              </a:rPr>
              <a:t>Deux choix sont possible soit réentraîner le modèle avec de nouvelles données, soit d’avoir une meilleure interprétation des données saisies par l’utilisateur.</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1600" b="1" i="0" u="none" strike="noStrike" kern="0" cap="none" spc="0" normalizeH="0" baseline="0" noProof="0" dirty="0">
                <a:ln>
                  <a:noFill/>
                </a:ln>
                <a:solidFill>
                  <a:srgbClr val="00B050"/>
                </a:solidFill>
                <a:effectLst/>
                <a:uLnTx/>
                <a:uFillTx/>
                <a:latin typeface="Roboto" panose="02000000000000000000" pitchFamily="2" charset="0"/>
                <a:ea typeface="Roboto" panose="02000000000000000000" pitchFamily="2" charset="0"/>
                <a:cs typeface="Arial"/>
                <a:sym typeface="Arial"/>
              </a:rPr>
              <a:t>Nous avons mis en place un système de Workflow dans le processus de développement afin de</a:t>
            </a:r>
            <a:r>
              <a:rPr lang="fr-FR" sz="1600" b="1" dirty="0">
                <a:solidFill>
                  <a:srgbClr val="00B050"/>
                </a:solidFill>
                <a:latin typeface="Roboto" panose="02000000000000000000" pitchFamily="2" charset="0"/>
                <a:ea typeface="Roboto" panose="02000000000000000000" pitchFamily="2" charset="0"/>
              </a:rPr>
              <a:t> garantir une qualité des programmes déployés par :</a:t>
            </a:r>
          </a:p>
          <a:p>
            <a:pPr marL="285750" marR="0" lvl="0" indent="-285750" algn="just"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ü"/>
              <a:tabLst/>
              <a:defRPr/>
            </a:pPr>
            <a:r>
              <a:rPr kumimoji="0" lang="fr-FR" sz="1600" b="1" i="0" u="none" strike="noStrike" kern="0" cap="none" spc="0" normalizeH="0" baseline="0" noProof="0" dirty="0">
                <a:ln>
                  <a:noFill/>
                </a:ln>
                <a:solidFill>
                  <a:srgbClr val="00B050"/>
                </a:solidFill>
                <a:effectLst/>
                <a:uLnTx/>
                <a:uFillTx/>
                <a:latin typeface="Roboto" panose="02000000000000000000" pitchFamily="2" charset="0"/>
                <a:ea typeface="Roboto" panose="02000000000000000000" pitchFamily="2" charset="0"/>
                <a:cs typeface="Arial"/>
                <a:sym typeface="Arial"/>
              </a:rPr>
              <a:t>La validation du code par rapport au standards actuels,</a:t>
            </a:r>
          </a:p>
          <a:p>
            <a:pPr marL="285750" marR="0" lvl="0" indent="-285750" algn="just"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ü"/>
              <a:tabLst/>
              <a:defRPr/>
            </a:pPr>
            <a:r>
              <a:rPr lang="fr-FR" sz="1600" b="1" dirty="0">
                <a:solidFill>
                  <a:srgbClr val="00B050"/>
                </a:solidFill>
                <a:latin typeface="Roboto" panose="02000000000000000000" pitchFamily="2" charset="0"/>
                <a:ea typeface="Roboto" panose="02000000000000000000" pitchFamily="2" charset="0"/>
              </a:rPr>
              <a:t>La validation du code par rapport aux vulnérabilités connues,</a:t>
            </a:r>
          </a:p>
          <a:p>
            <a:pPr marL="285750" marR="0" lvl="0" indent="-285750" algn="just"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ü"/>
              <a:tabLst/>
              <a:defRPr/>
            </a:pPr>
            <a:r>
              <a:rPr kumimoji="0" lang="fr-FR" sz="1600" b="1" i="0" u="none" strike="noStrike" kern="0" cap="none" spc="0" normalizeH="0" baseline="0" noProof="0" dirty="0">
                <a:ln>
                  <a:noFill/>
                </a:ln>
                <a:solidFill>
                  <a:srgbClr val="00B050"/>
                </a:solidFill>
                <a:effectLst/>
                <a:uLnTx/>
                <a:uFillTx/>
                <a:latin typeface="Roboto" panose="02000000000000000000" pitchFamily="2" charset="0"/>
                <a:ea typeface="Roboto" panose="02000000000000000000" pitchFamily="2" charset="0"/>
                <a:cs typeface="Arial"/>
                <a:sym typeface="Arial"/>
              </a:rPr>
              <a:t>Les tests unitaires,</a:t>
            </a:r>
          </a:p>
          <a:p>
            <a:pPr marL="285750" marR="0" lvl="0" indent="-285750" algn="just"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ü"/>
              <a:tabLst/>
              <a:defRPr/>
            </a:pPr>
            <a:r>
              <a:rPr lang="fr-FR" sz="1600" b="1" dirty="0">
                <a:solidFill>
                  <a:srgbClr val="00B050"/>
                </a:solidFill>
                <a:latin typeface="Roboto" panose="02000000000000000000" pitchFamily="2" charset="0"/>
                <a:ea typeface="Roboto" panose="02000000000000000000" pitchFamily="2" charset="0"/>
              </a:rPr>
              <a:t>Et le déploiement continu avec Azure App Service.</a:t>
            </a:r>
          </a:p>
          <a:p>
            <a:pPr marR="0" lvl="0" algn="just" defTabSz="914400" rtl="0" eaLnBrk="1" fontAlgn="auto" latinLnBrk="0" hangingPunct="1">
              <a:lnSpc>
                <a:spcPct val="100000"/>
              </a:lnSpc>
              <a:spcBef>
                <a:spcPts val="0"/>
              </a:spcBef>
              <a:spcAft>
                <a:spcPts val="0"/>
              </a:spcAft>
              <a:buClr>
                <a:srgbClr val="000000"/>
              </a:buClr>
              <a:buSzTx/>
              <a:tabLst/>
              <a:defRPr/>
            </a:pPr>
            <a:r>
              <a:rPr kumimoji="0" lang="fr-FR" sz="1600" b="1" i="0" u="none" strike="noStrike" kern="0" cap="none" spc="0" normalizeH="0" baseline="0" noProof="0" dirty="0">
                <a:ln>
                  <a:noFill/>
                </a:ln>
                <a:solidFill>
                  <a:srgbClr val="00B050"/>
                </a:solidFill>
                <a:effectLst/>
                <a:uLnTx/>
                <a:uFillTx/>
                <a:latin typeface="Roboto" panose="02000000000000000000" pitchFamily="2" charset="0"/>
                <a:ea typeface="Roboto" panose="02000000000000000000" pitchFamily="2" charset="0"/>
                <a:cs typeface="Arial"/>
                <a:sym typeface="Arial"/>
              </a:rPr>
              <a:t>La fréquence de mise à jour doit être variable dans le temps. En effet, il convient dans un premier temps d’être attentif aux erreurs qui pourraient être remontées et agir au plus vite pour ne pas ternir l’expérience utilisateur.</a:t>
            </a:r>
          </a:p>
        </p:txBody>
      </p:sp>
    </p:spTree>
    <p:extLst>
      <p:ext uri="{BB962C8B-B14F-4D97-AF65-F5344CB8AC3E}">
        <p14:creationId xmlns:p14="http://schemas.microsoft.com/office/powerpoint/2010/main" val="4080776882"/>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22943</TotalTime>
  <Words>751</Words>
  <Application>Microsoft Office PowerPoint</Application>
  <PresentationFormat>Affichage à l'écran (16:9)</PresentationFormat>
  <Paragraphs>68</Paragraphs>
  <Slides>6</Slides>
  <Notes>6</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Roboto</vt:lpstr>
      <vt:lpstr>Arial</vt:lpstr>
      <vt:lpstr>Wingdings</vt:lpstr>
      <vt:lpstr>Material</vt:lpstr>
      <vt:lpstr>PROJET 10 : Développez un chatbot pour réserver des vacances</vt:lpstr>
      <vt:lpstr>RESUME PRESENTATION METHODOLOGIQUE </vt:lpstr>
      <vt:lpstr>1- PRESENTATION</vt:lpstr>
      <vt:lpstr>2- CRITERES D’EVALUATION</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Découvrir le métier d’ingénieur IA</dc:title>
  <dc:creator>Jaoid Krairi</dc:creator>
  <cp:lastModifiedBy>Jaoid Krairi</cp:lastModifiedBy>
  <cp:revision>120</cp:revision>
  <cp:lastPrinted>2022-03-23T01:49:35Z</cp:lastPrinted>
  <dcterms:modified xsi:type="dcterms:W3CDTF">2022-06-03T21:14:58Z</dcterms:modified>
</cp:coreProperties>
</file>