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9" r:id="rId2"/>
  </p:sldMasterIdLst>
  <p:notesMasterIdLst>
    <p:notesMasterId r:id="rId13"/>
  </p:notesMasterIdLst>
  <p:sldIdLst>
    <p:sldId id="256" r:id="rId3"/>
    <p:sldId id="258" r:id="rId4"/>
    <p:sldId id="346" r:id="rId5"/>
    <p:sldId id="347" r:id="rId6"/>
    <p:sldId id="263" r:id="rId7"/>
    <p:sldId id="348" r:id="rId8"/>
    <p:sldId id="280" r:id="rId9"/>
    <p:sldId id="273" r:id="rId10"/>
    <p:sldId id="349" r:id="rId11"/>
    <p:sldId id="350" r:id="rId12"/>
  </p:sldIdLst>
  <p:sldSz cx="9144000" cy="5143500" type="screen16x9"/>
  <p:notesSz cx="6858000" cy="9144000"/>
  <p:embeddedFontLst>
    <p:embeddedFont>
      <p:font typeface="Actor" panose="020B0604020202020204" charset="0"/>
      <p:regular r:id="rId14"/>
    </p:embeddedFont>
    <p:embeddedFont>
      <p:font typeface="Anaheim" panose="020B0604020202020204" charset="0"/>
      <p:regular r:id="rId15"/>
    </p:embeddedFon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Barlow Condensed" panose="00000506000000000000" pitchFamily="2" charset="0"/>
      <p:regular r:id="rId20"/>
      <p:bold r:id="rId21"/>
      <p:italic r:id="rId22"/>
      <p:boldItalic r:id="rId23"/>
    </p:embeddedFont>
    <p:embeddedFont>
      <p:font typeface="Barlow Condensed SemiBold" panose="00000706000000000000" pitchFamily="2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Nunito Light" pitchFamily="2" charset="0"/>
      <p:regular r:id="rId36"/>
    </p:embeddedFont>
    <p:embeddedFont>
      <p:font typeface="PT Sans" panose="020B0503020203020204" pitchFamily="34" charset="0"/>
      <p:regular r:id="rId37"/>
      <p:bold r:id="rId38"/>
      <p:italic r:id="rId39"/>
      <p:boldItalic r:id="rId40"/>
    </p:embeddedFont>
    <p:embeddedFont>
      <p:font typeface="Raleway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99"/>
    <a:srgbClr val="EBE2E2"/>
    <a:srgbClr val="FF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DA4765-8A3F-4EAF-B76D-18138CFE4BB1}">
  <a:tblStyle styleId="{4DDA4765-8A3F-4EAF-B76D-18138CFE4B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48" autoAdjust="0"/>
  </p:normalViewPr>
  <p:slideViewPr>
    <p:cSldViewPr>
      <p:cViewPr>
        <p:scale>
          <a:sx n="66" d="100"/>
          <a:sy n="66" d="100"/>
        </p:scale>
        <p:origin x="2360" y="12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font" Target="fonts/font29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font" Target="fonts/font27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4" Type="http://schemas.openxmlformats.org/officeDocument/2006/relationships/font" Target="fonts/font3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font" Target="fonts/font30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Relationship Id="rId46" Type="http://schemas.openxmlformats.org/officeDocument/2006/relationships/viewProps" Target="viewProps.xml"/><Relationship Id="rId20" Type="http://schemas.openxmlformats.org/officeDocument/2006/relationships/font" Target="fonts/font7.fntdata"/><Relationship Id="rId41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476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a3c05abd0c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a3c05abd0c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9c487f8d59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9c487f8d59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9c487f8d59_0_1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9c487f8d59_0_1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a3c05abd0c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a3c05abd0c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a3c05abd0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3" name="Google Shape;2433;ga3c05abd0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a3edeba6e6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a3edeba6e6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c487f8d59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c487f8d59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lt1"/>
        </a:solidFill>
        <a:effectLst/>
      </p:bgPr>
    </p:bg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9" name="Google Shape;1929;p47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30" name="Google Shape;1930;p4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 amt="60000"/>
          </a:blip>
          <a:srcRect b="1681"/>
          <a:stretch/>
        </p:blipFill>
        <p:spPr>
          <a:xfrm>
            <a:off x="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0" y="3783713"/>
            <a:ext cx="2007199" cy="1963562"/>
            <a:chOff x="0" y="3783713"/>
            <a:chExt cx="2007199" cy="1963562"/>
          </a:xfrm>
        </p:grpSpPr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0" y="378371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" name="Google Shape;13;p2"/>
            <p:cNvGrpSpPr/>
            <p:nvPr/>
          </p:nvGrpSpPr>
          <p:grpSpPr>
            <a:xfrm>
              <a:off x="562824" y="4695290"/>
              <a:ext cx="356556" cy="357432"/>
              <a:chOff x="5157788" y="3706813"/>
              <a:chExt cx="1936749" cy="1941513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98" extrusionOk="0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avLst/>
                <a:gdLst/>
                <a:ahLst/>
                <a:cxnLst/>
                <a:rect l="l" t="t" r="r" b="b"/>
                <a:pathLst>
                  <a:path w="97" h="98" extrusionOk="0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51" extrusionOk="0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03" extrusionOk="0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15" extrusionOk="0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827071" y="4086205"/>
              <a:ext cx="430958" cy="445524"/>
              <a:chOff x="2470150" y="803276"/>
              <a:chExt cx="1925637" cy="1990725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34" extrusionOk="0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64" h="67" extrusionOk="0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avLst/>
                <a:gdLst/>
                <a:ahLst/>
                <a:cxnLst/>
                <a:rect l="l" t="t" r="r" b="b"/>
                <a:pathLst>
                  <a:path w="195" h="70" extrusionOk="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>
            <a:off x="-1712599" y="-2171462"/>
            <a:ext cx="12926190" cy="9305605"/>
            <a:chOff x="-1712599" y="-2171462"/>
            <a:chExt cx="12926190" cy="9305605"/>
          </a:xfrm>
        </p:grpSpPr>
        <p:pic>
          <p:nvPicPr>
            <p:cNvPr id="26" name="Google Shape;26;p2"/>
            <p:cNvPicPr preferRelativeResize="0"/>
            <p:nvPr/>
          </p:nvPicPr>
          <p:blipFill rotWithShape="1">
            <a:blip r:embed="rId5">
              <a:alphaModFix amt="50000"/>
            </a:blip>
            <a:srcRect/>
            <a:stretch/>
          </p:blipFill>
          <p:spPr>
            <a:xfrm rot="7507284">
              <a:off x="7162909" y="3111543"/>
              <a:ext cx="3410434" cy="3336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2"/>
            <p:cNvPicPr preferRelativeResize="0"/>
            <p:nvPr/>
          </p:nvPicPr>
          <p:blipFill rotWithShape="1">
            <a:blip r:embed="rId5">
              <a:alphaModFix amt="50000"/>
            </a:blip>
            <a:srcRect/>
            <a:stretch/>
          </p:blipFill>
          <p:spPr>
            <a:xfrm rot="3138392">
              <a:off x="-1029849" y="-1443288"/>
              <a:ext cx="3541899" cy="34648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2007750" y="1538050"/>
            <a:ext cx="6719700" cy="14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2007750" y="3035238"/>
            <a:ext cx="5364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9885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3">
            <a:alphaModFix amt="60000"/>
          </a:blip>
          <a:srcRect b="1681"/>
          <a:stretch/>
        </p:blipFill>
        <p:spPr>
          <a:xfrm>
            <a:off x="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"/>
          <p:cNvGrpSpPr/>
          <p:nvPr/>
        </p:nvGrpSpPr>
        <p:grpSpPr>
          <a:xfrm>
            <a:off x="-1317551" y="-1764187"/>
            <a:ext cx="12139827" cy="8644226"/>
            <a:chOff x="-1317551" y="-1764187"/>
            <a:chExt cx="12139827" cy="8644226"/>
          </a:xfrm>
        </p:grpSpPr>
        <p:pic>
          <p:nvPicPr>
            <p:cNvPr id="34" name="Google Shape;34;p3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1120938">
              <a:off x="6818751" y="-1288200"/>
              <a:ext cx="3541899" cy="3464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3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4680349">
              <a:off x="-1025849" y="3055277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" name="Google Shape;36;p3"/>
          <p:cNvGrpSpPr/>
          <p:nvPr/>
        </p:nvGrpSpPr>
        <p:grpSpPr>
          <a:xfrm>
            <a:off x="-812831" y="-464094"/>
            <a:ext cx="10247205" cy="6233605"/>
            <a:chOff x="-812831" y="-464094"/>
            <a:chExt cx="10247205" cy="6233605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-812831" y="-464094"/>
              <a:ext cx="1963562" cy="2007199"/>
              <a:chOff x="-812831" y="-464094"/>
              <a:chExt cx="1963562" cy="2007199"/>
            </a:xfrm>
          </p:grpSpPr>
          <p:pic>
            <p:nvPicPr>
              <p:cNvPr id="38" name="Google Shape;38;p3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5400000">
                <a:off x="-834650" y="-44227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9" name="Google Shape;39;p3"/>
              <p:cNvGrpSpPr/>
              <p:nvPr/>
            </p:nvGrpSpPr>
            <p:grpSpPr>
              <a:xfrm>
                <a:off x="432509" y="425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40" name="Google Shape;40;p3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6" extrusionOk="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3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296" extrusionOk="0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42;p3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38" extrusionOk="0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31" extrusionOk="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35" extrusionOk="0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36" extrusionOk="0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90" extrusionOk="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3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124" extrusionOk="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48;p3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171" extrusionOk="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" name="Google Shape;49;p3"/>
              <p:cNvGrpSpPr/>
              <p:nvPr/>
            </p:nvGrpSpPr>
            <p:grpSpPr>
              <a:xfrm>
                <a:off x="475773" y="1088819"/>
                <a:ext cx="268433" cy="269094"/>
                <a:chOff x="5157788" y="3706813"/>
                <a:chExt cx="1936749" cy="1941513"/>
              </a:xfrm>
            </p:grpSpPr>
            <p:sp>
              <p:nvSpPr>
                <p:cNvPr id="50" name="Google Shape;50;p3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99" extrusionOk="0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98" extrusionOk="0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98" extrusionOk="0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100" extrusionOk="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51" extrusionOk="0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303" extrusionOk="0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5" extrusionOk="0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7" name="Google Shape;57;p3"/>
              <p:cNvGrpSpPr/>
              <p:nvPr/>
            </p:nvGrpSpPr>
            <p:grpSpPr>
              <a:xfrm>
                <a:off x="-163800" y="693721"/>
                <a:ext cx="399570" cy="413075"/>
                <a:chOff x="2470150" y="803276"/>
                <a:chExt cx="1925637" cy="1990725"/>
              </a:xfrm>
            </p:grpSpPr>
            <p:sp>
              <p:nvSpPr>
                <p:cNvPr id="58" name="Google Shape;58;p3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334" extrusionOk="0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67" extrusionOk="0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70" extrusionOk="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1" name="Google Shape;61;p3"/>
            <p:cNvGrpSpPr/>
            <p:nvPr/>
          </p:nvGrpSpPr>
          <p:grpSpPr>
            <a:xfrm>
              <a:off x="7427175" y="3805950"/>
              <a:ext cx="2007199" cy="1963562"/>
              <a:chOff x="7427175" y="3805950"/>
              <a:chExt cx="2007199" cy="1963562"/>
            </a:xfrm>
          </p:grpSpPr>
          <p:pic>
            <p:nvPicPr>
              <p:cNvPr id="62" name="Google Shape;62;p3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7427175" y="3805950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3" name="Google Shape;63;p3"/>
              <p:cNvGrpSpPr/>
              <p:nvPr/>
            </p:nvGrpSpPr>
            <p:grpSpPr>
              <a:xfrm>
                <a:off x="7684576" y="4187077"/>
                <a:ext cx="344666" cy="317481"/>
                <a:chOff x="7392988" y="4000501"/>
                <a:chExt cx="2193925" cy="2020888"/>
              </a:xfrm>
            </p:grpSpPr>
            <p:sp>
              <p:nvSpPr>
                <p:cNvPr id="64" name="Google Shape;64;p3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52" extrusionOk="0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33" extrusionOk="0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415" extrusionOk="0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67;p3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89" extrusionOk="0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" name="Google Shape;68;p3"/>
              <p:cNvGrpSpPr/>
              <p:nvPr/>
            </p:nvGrpSpPr>
            <p:grpSpPr>
              <a:xfrm>
                <a:off x="8322158" y="4188298"/>
                <a:ext cx="314775" cy="315031"/>
                <a:chOff x="2587625" y="3803651"/>
                <a:chExt cx="1947862" cy="1949451"/>
              </a:xfrm>
            </p:grpSpPr>
            <p:sp>
              <p:nvSpPr>
                <p:cNvPr id="69" name="Google Shape;69;p3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307" extrusionOk="0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3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517" extrusionOk="0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" name="Google Shape;71;p3"/>
              <p:cNvGrpSpPr/>
              <p:nvPr/>
            </p:nvGrpSpPr>
            <p:grpSpPr>
              <a:xfrm>
                <a:off x="7958137" y="4710338"/>
                <a:ext cx="405749" cy="405417"/>
                <a:chOff x="5448300" y="858838"/>
                <a:chExt cx="1936750" cy="1935163"/>
              </a:xfrm>
            </p:grpSpPr>
            <p:sp>
              <p:nvSpPr>
                <p:cNvPr id="72" name="Google Shape;72;p3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259" extrusionOk="0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29" extrusionOk="0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3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225" extrusionOk="0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130" extrusionOk="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135" extrusionOk="0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864950" y="2179350"/>
            <a:ext cx="54141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1864950" y="1337550"/>
            <a:ext cx="1474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65637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4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/>
          <p:cNvPicPr preferRelativeResize="0"/>
          <p:nvPr/>
        </p:nvPicPr>
        <p:blipFill rotWithShape="1">
          <a:blip r:embed="rId3">
            <a:alphaModFix amt="60000"/>
          </a:blip>
          <a:srcRect b="1681"/>
          <a:stretch/>
        </p:blipFill>
        <p:spPr>
          <a:xfrm flipH="1">
            <a:off x="648880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4"/>
          <p:cNvGrpSpPr/>
          <p:nvPr/>
        </p:nvGrpSpPr>
        <p:grpSpPr>
          <a:xfrm flipH="1">
            <a:off x="-2378421" y="-2853400"/>
            <a:ext cx="12217091" cy="9289115"/>
            <a:chOff x="-853127" y="-2853400"/>
            <a:chExt cx="12217091" cy="9289115"/>
          </a:xfrm>
        </p:grpSpPr>
        <p:pic>
          <p:nvPicPr>
            <p:cNvPr id="83" name="Google Shape;83;p4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4880283">
              <a:off x="-644675" y="2691599"/>
              <a:ext cx="3541900" cy="346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4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2324252">
              <a:off x="7127551" y="-2126324"/>
              <a:ext cx="3541899" cy="3464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" name="Google Shape;85;p4"/>
          <p:cNvGrpSpPr/>
          <p:nvPr/>
        </p:nvGrpSpPr>
        <p:grpSpPr>
          <a:xfrm>
            <a:off x="7748444" y="-749981"/>
            <a:ext cx="1963562" cy="2058264"/>
            <a:chOff x="7748444" y="-749981"/>
            <a:chExt cx="1963562" cy="2058264"/>
          </a:xfrm>
        </p:grpSpPr>
        <p:pic>
          <p:nvPicPr>
            <p:cNvPr id="86" name="Google Shape;86;p4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" name="Google Shape;87;p4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2" extrusionOk="0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3" extrusionOk="0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15" extrusionOk="0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avLst/>
                <a:gdLst/>
                <a:ahLst/>
                <a:cxnLst/>
                <a:rect l="l" t="t" r="r" b="b"/>
                <a:pathLst>
                  <a:path w="89" h="89" extrusionOk="0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98" extrusionOk="0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avLst/>
                <a:gdLst/>
                <a:ahLst/>
                <a:cxnLst/>
                <a:rect l="l" t="t" r="r" b="b"/>
                <a:pathLst>
                  <a:path w="97" h="98" extrusionOk="0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51" extrusionOk="0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03" extrusionOk="0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15" extrusionOk="0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34" extrusionOk="0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64" h="67" extrusionOk="0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avLst/>
                <a:gdLst/>
                <a:ahLst/>
                <a:cxnLst/>
                <a:rect l="l" t="t" r="r" b="b"/>
                <a:pathLst>
                  <a:path w="195" h="70" extrusionOk="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860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l="7206" r="48311" b="45438"/>
          <a:stretch/>
        </p:blipFill>
        <p:spPr>
          <a:xfrm flipH="1">
            <a:off x="7924801" y="2289174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5"/>
          <p:cNvGrpSpPr/>
          <p:nvPr/>
        </p:nvGrpSpPr>
        <p:grpSpPr>
          <a:xfrm>
            <a:off x="7748444" y="-749981"/>
            <a:ext cx="1963562" cy="2058264"/>
            <a:chOff x="7748444" y="-749981"/>
            <a:chExt cx="1963562" cy="2058264"/>
          </a:xfrm>
        </p:grpSpPr>
        <p:pic>
          <p:nvPicPr>
            <p:cNvPr id="110" name="Google Shape;110;p5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1" name="Google Shape;111;p5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2" extrusionOk="0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3" extrusionOk="0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15" extrusionOk="0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avLst/>
                <a:gdLst/>
                <a:ahLst/>
                <a:cxnLst/>
                <a:rect l="l" t="t" r="r" b="b"/>
                <a:pathLst>
                  <a:path w="89" h="89" extrusionOk="0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5"/>
            <p:cNvGrpSpPr/>
            <p:nvPr/>
          </p:nvGrpSpPr>
          <p:grpSpPr>
            <a:xfrm>
              <a:off x="8711995" y="-283402"/>
              <a:ext cx="314775" cy="315031"/>
              <a:chOff x="2587625" y="3803651"/>
              <a:chExt cx="1947862" cy="1949451"/>
            </a:xfrm>
          </p:grpSpPr>
          <p:sp>
            <p:nvSpPr>
              <p:cNvPr id="117" name="Google Shape;117;p5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7" extrusionOk="0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17" extrusionOk="0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19;p5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98" extrusionOk="0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avLst/>
                <a:gdLst/>
                <a:ahLst/>
                <a:cxnLst/>
                <a:rect l="l" t="t" r="r" b="b"/>
                <a:pathLst>
                  <a:path w="97" h="98" extrusionOk="0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51" extrusionOk="0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03" extrusionOk="0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15" extrusionOk="0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" name="Google Shape;127;p5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34" extrusionOk="0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64" h="67" extrusionOk="0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avLst/>
                <a:gdLst/>
                <a:ahLst/>
                <a:cxnLst/>
                <a:rect l="l" t="t" r="r" b="b"/>
                <a:pathLst>
                  <a:path w="195" h="70" extrusionOk="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5"/>
            <p:cNvGrpSpPr/>
            <p:nvPr/>
          </p:nvGrpSpPr>
          <p:grpSpPr>
            <a:xfrm>
              <a:off x="8148634" y="33393"/>
              <a:ext cx="327048" cy="318787"/>
              <a:chOff x="7593013" y="858838"/>
              <a:chExt cx="2011362" cy="1960563"/>
            </a:xfrm>
          </p:grpSpPr>
          <p:sp>
            <p:nvSpPr>
              <p:cNvPr id="132" name="Google Shape;132;p5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6" extrusionOk="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96" extrusionOk="0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38" extrusionOk="0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31" extrusionOk="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5" extrusionOk="0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6" extrusionOk="0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avLst/>
                <a:gdLst/>
                <a:ahLst/>
                <a:cxnLst/>
                <a:rect l="l" t="t" r="r" b="b"/>
                <a:pathLst>
                  <a:path w="31" h="90" extrusionOk="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24" extrusionOk="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71" extrusionOk="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" name="Google Shape;141;p5"/>
          <p:cNvGrpSpPr/>
          <p:nvPr/>
        </p:nvGrpSpPr>
        <p:grpSpPr>
          <a:xfrm>
            <a:off x="-2390260" y="2612395"/>
            <a:ext cx="13982515" cy="5049298"/>
            <a:chOff x="-2390260" y="2612395"/>
            <a:chExt cx="13982515" cy="5049298"/>
          </a:xfrm>
        </p:grpSpPr>
        <p:pic>
          <p:nvPicPr>
            <p:cNvPr id="142" name="Google Shape;142;p5"/>
            <p:cNvPicPr preferRelativeResize="0"/>
            <p:nvPr/>
          </p:nvPicPr>
          <p:blipFill rotWithShape="1">
            <a:blip r:embed="rId5">
              <a:alphaModFix amt="50000"/>
            </a:blip>
            <a:srcRect/>
            <a:stretch/>
          </p:blipFill>
          <p:spPr>
            <a:xfrm rot="2277521" flipH="1">
              <a:off x="7359376" y="3473986"/>
              <a:ext cx="3541899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5"/>
            <p:cNvPicPr preferRelativeResize="0"/>
            <p:nvPr/>
          </p:nvPicPr>
          <p:blipFill rotWithShape="1">
            <a:blip r:embed="rId5">
              <a:alphaModFix amt="50000"/>
            </a:blip>
            <a:srcRect/>
            <a:stretch/>
          </p:blipFill>
          <p:spPr>
            <a:xfrm rot="7843542" flipH="1">
              <a:off x="-1692850" y="3352361"/>
              <a:ext cx="3541899" cy="3464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1"/>
          </p:nvPr>
        </p:nvSpPr>
        <p:spPr>
          <a:xfrm>
            <a:off x="4955686" y="2711025"/>
            <a:ext cx="2738100" cy="1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2"/>
          </p:nvPr>
        </p:nvSpPr>
        <p:spPr>
          <a:xfrm>
            <a:off x="1450225" y="2711025"/>
            <a:ext cx="2738100" cy="1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3"/>
          </p:nvPr>
        </p:nvSpPr>
        <p:spPr>
          <a:xfrm>
            <a:off x="1450213" y="2241650"/>
            <a:ext cx="2738100" cy="5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4"/>
          </p:nvPr>
        </p:nvSpPr>
        <p:spPr>
          <a:xfrm>
            <a:off x="4955688" y="2241650"/>
            <a:ext cx="2738100" cy="5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08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6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l="7206" r="48311" b="45438"/>
          <a:stretch/>
        </p:blipFill>
        <p:spPr>
          <a:xfrm rot="10800000">
            <a:off x="7924801" y="-76201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6"/>
          <p:cNvGrpSpPr/>
          <p:nvPr/>
        </p:nvGrpSpPr>
        <p:grpSpPr>
          <a:xfrm>
            <a:off x="-1232550" y="-442275"/>
            <a:ext cx="2007199" cy="1963562"/>
            <a:chOff x="-1232550" y="-442275"/>
            <a:chExt cx="2007199" cy="1963562"/>
          </a:xfrm>
        </p:grpSpPr>
        <p:pic>
          <p:nvPicPr>
            <p:cNvPr id="153" name="Google Shape;153;p6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-1232550" y="-442275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" name="Google Shape;154;p6"/>
            <p:cNvGrpSpPr/>
            <p:nvPr/>
          </p:nvGrpSpPr>
          <p:grpSpPr>
            <a:xfrm>
              <a:off x="-111386" y="413143"/>
              <a:ext cx="489610" cy="489209"/>
              <a:chOff x="5448300" y="858838"/>
              <a:chExt cx="1936750" cy="1935163"/>
            </a:xfrm>
          </p:grpSpPr>
          <p:sp>
            <p:nvSpPr>
              <p:cNvPr id="155" name="Google Shape;155;p6"/>
              <p:cNvSpPr/>
              <p:nvPr/>
            </p:nvSpPr>
            <p:spPr>
              <a:xfrm>
                <a:off x="5937250" y="858838"/>
                <a:ext cx="962025" cy="9779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59" extrusionOk="0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6367463" y="1300163"/>
                <a:ext cx="98425" cy="109537"/>
              </a:xfrm>
              <a:custGeom>
                <a:avLst/>
                <a:gdLst/>
                <a:ahLst/>
                <a:cxnLst/>
                <a:rect l="l" t="t" r="r" b="b"/>
                <a:pathLst>
                  <a:path w="26" h="29" extrusionOk="0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6216650" y="1944688"/>
                <a:ext cx="395287" cy="84931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25" extrusionOk="0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5448300" y="1752600"/>
                <a:ext cx="782637" cy="49053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0" extrusionOk="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6600825" y="1733550"/>
                <a:ext cx="784225" cy="50958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5" extrusionOk="0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p6"/>
            <p:cNvGrpSpPr/>
            <p:nvPr/>
          </p:nvGrpSpPr>
          <p:grpSpPr>
            <a:xfrm>
              <a:off x="283076" y="-76198"/>
              <a:ext cx="344666" cy="317481"/>
              <a:chOff x="7392988" y="4000501"/>
              <a:chExt cx="2193925" cy="2020888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2" extrusionOk="0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3" extrusionOk="0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15" extrusionOk="0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avLst/>
                <a:gdLst/>
                <a:ahLst/>
                <a:cxnLst/>
                <a:rect l="l" t="t" r="r" b="b"/>
                <a:pathLst>
                  <a:path w="89" h="89" extrusionOk="0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65" name="Google Shape;165;p6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 rot="5829584">
            <a:off x="-1656398" y="3238387"/>
            <a:ext cx="3541898" cy="346489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5266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7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 l="7206" r="48311" b="45438"/>
          <a:stretch/>
        </p:blipFill>
        <p:spPr>
          <a:xfrm rot="10800000">
            <a:off x="7924801" y="-76201"/>
            <a:ext cx="1219199" cy="285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 rot="4362692">
            <a:off x="6965062" y="2439700"/>
            <a:ext cx="3541901" cy="34648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7"/>
          <p:cNvGrpSpPr/>
          <p:nvPr/>
        </p:nvGrpSpPr>
        <p:grpSpPr>
          <a:xfrm>
            <a:off x="-1080731" y="-464106"/>
            <a:ext cx="1963562" cy="2007199"/>
            <a:chOff x="-1080731" y="-464106"/>
            <a:chExt cx="1963562" cy="2007199"/>
          </a:xfrm>
        </p:grpSpPr>
        <p:pic>
          <p:nvPicPr>
            <p:cNvPr id="172" name="Google Shape;172;p7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5400000" flipH="1">
              <a:off x="-1102550" y="-442287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3" name="Google Shape;173;p7"/>
            <p:cNvGrpSpPr/>
            <p:nvPr/>
          </p:nvGrpSpPr>
          <p:grpSpPr>
            <a:xfrm>
              <a:off x="180233" y="344198"/>
              <a:ext cx="314775" cy="315031"/>
              <a:chOff x="2587625" y="3803651"/>
              <a:chExt cx="1947862" cy="1949451"/>
            </a:xfrm>
          </p:grpSpPr>
          <p:sp>
            <p:nvSpPr>
              <p:cNvPr id="174" name="Google Shape;174;p7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7" extrusionOk="0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17" extrusionOk="0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7"/>
            <p:cNvGrpSpPr/>
            <p:nvPr/>
          </p:nvGrpSpPr>
          <p:grpSpPr>
            <a:xfrm>
              <a:off x="149886" y="954277"/>
              <a:ext cx="375692" cy="388390"/>
              <a:chOff x="2470150" y="803276"/>
              <a:chExt cx="1925637" cy="1990725"/>
            </a:xfrm>
          </p:grpSpPr>
          <p:sp>
            <p:nvSpPr>
              <p:cNvPr id="177" name="Google Shape;177;p7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34" extrusionOk="0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64" h="67" extrusionOk="0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avLst/>
                <a:gdLst/>
                <a:ahLst/>
                <a:cxnLst/>
                <a:rect l="l" t="t" r="r" b="b"/>
                <a:pathLst>
                  <a:path w="195" h="70" extrusionOk="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713225" y="878850"/>
            <a:ext cx="39837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713225" y="1966350"/>
            <a:ext cx="39837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82" name="Google Shape;182;p7"/>
          <p:cNvSpPr>
            <a:spLocks noGrp="1"/>
          </p:cNvSpPr>
          <p:nvPr>
            <p:ph type="pic" idx="2"/>
          </p:nvPr>
        </p:nvSpPr>
        <p:spPr>
          <a:xfrm>
            <a:off x="5163800" y="539500"/>
            <a:ext cx="3267000" cy="4064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9927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8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 amt="60000"/>
          </a:blip>
          <a:srcRect b="1681"/>
          <a:stretch/>
        </p:blipFill>
        <p:spPr>
          <a:xfrm flipH="1">
            <a:off x="648880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8"/>
          <p:cNvGrpSpPr/>
          <p:nvPr/>
        </p:nvGrpSpPr>
        <p:grpSpPr>
          <a:xfrm flipH="1">
            <a:off x="-1880360" y="-2238539"/>
            <a:ext cx="12746263" cy="9194093"/>
            <a:chOff x="-1880360" y="-2238539"/>
            <a:chExt cx="12746263" cy="9194093"/>
          </a:xfrm>
        </p:grpSpPr>
        <p:pic>
          <p:nvPicPr>
            <p:cNvPr id="187" name="Google Shape;187;p8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6621927">
              <a:off x="-1410850" y="2959950"/>
              <a:ext cx="3541900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8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4680349">
              <a:off x="7032301" y="-1878673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" name="Google Shape;189;p8"/>
          <p:cNvGrpSpPr/>
          <p:nvPr/>
        </p:nvGrpSpPr>
        <p:grpSpPr>
          <a:xfrm>
            <a:off x="7748444" y="-749981"/>
            <a:ext cx="1963562" cy="2058264"/>
            <a:chOff x="7748444" y="-749981"/>
            <a:chExt cx="1963562" cy="2058264"/>
          </a:xfrm>
        </p:grpSpPr>
        <p:pic>
          <p:nvPicPr>
            <p:cNvPr id="190" name="Google Shape;190;p8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1" name="Google Shape;191;p8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2" extrusionOk="0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3" extrusionOk="0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15" extrusionOk="0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avLst/>
                <a:gdLst/>
                <a:ahLst/>
                <a:cxnLst/>
                <a:rect l="l" t="t" r="r" b="b"/>
                <a:pathLst>
                  <a:path w="89" h="89" extrusionOk="0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" name="Google Shape;196;p8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197" name="Google Shape;197;p8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98" extrusionOk="0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avLst/>
                <a:gdLst/>
                <a:ahLst/>
                <a:cxnLst/>
                <a:rect l="l" t="t" r="r" b="b"/>
                <a:pathLst>
                  <a:path w="97" h="98" extrusionOk="0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51" extrusionOk="0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03" extrusionOk="0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15" extrusionOk="0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4" name="Google Shape;204;p8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34" extrusionOk="0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64" h="67" extrusionOk="0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avLst/>
                <a:gdLst/>
                <a:ahLst/>
                <a:cxnLst/>
                <a:rect l="l" t="t" r="r" b="b"/>
                <a:pathLst>
                  <a:path w="195" h="70" extrusionOk="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161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9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 amt="60000"/>
          </a:blip>
          <a:srcRect b="1681"/>
          <a:stretch/>
        </p:blipFill>
        <p:spPr>
          <a:xfrm>
            <a:off x="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9"/>
          <p:cNvGrpSpPr/>
          <p:nvPr/>
        </p:nvGrpSpPr>
        <p:grpSpPr>
          <a:xfrm>
            <a:off x="-440475" y="-271600"/>
            <a:ext cx="9706505" cy="5879205"/>
            <a:chOff x="-440475" y="-271600"/>
            <a:chExt cx="9706505" cy="5879205"/>
          </a:xfrm>
        </p:grpSpPr>
        <p:grpSp>
          <p:nvGrpSpPr>
            <p:cNvPr id="213" name="Google Shape;213;p9"/>
            <p:cNvGrpSpPr/>
            <p:nvPr/>
          </p:nvGrpSpPr>
          <p:grpSpPr>
            <a:xfrm>
              <a:off x="7302469" y="3600406"/>
              <a:ext cx="1963562" cy="2007199"/>
              <a:chOff x="-812831" y="-464094"/>
              <a:chExt cx="1963562" cy="2007199"/>
            </a:xfrm>
          </p:grpSpPr>
          <p:pic>
            <p:nvPicPr>
              <p:cNvPr id="214" name="Google Shape;214;p9"/>
              <p:cNvPicPr preferRelativeResize="0"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 rot="5400000">
                <a:off x="-834650" y="-44227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5" name="Google Shape;215;p9"/>
              <p:cNvGrpSpPr/>
              <p:nvPr/>
            </p:nvGrpSpPr>
            <p:grpSpPr>
              <a:xfrm>
                <a:off x="432509" y="425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216" name="Google Shape;216;p9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6" extrusionOk="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9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296" extrusionOk="0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218;p9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38" extrusionOk="0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219;p9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31" extrusionOk="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35" extrusionOk="0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221;p9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36" extrusionOk="0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9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90" extrusionOk="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9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124" extrusionOk="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224;p9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171" extrusionOk="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5" name="Google Shape;225;p9"/>
              <p:cNvGrpSpPr/>
              <p:nvPr/>
            </p:nvGrpSpPr>
            <p:grpSpPr>
              <a:xfrm>
                <a:off x="475773" y="1088819"/>
                <a:ext cx="268433" cy="269094"/>
                <a:chOff x="5157788" y="3706813"/>
                <a:chExt cx="1936749" cy="1941513"/>
              </a:xfrm>
            </p:grpSpPr>
            <p:sp>
              <p:nvSpPr>
                <p:cNvPr id="226" name="Google Shape;226;p9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99" extrusionOk="0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9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98" extrusionOk="0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9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98" extrusionOk="0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9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100" extrusionOk="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9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51" extrusionOk="0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9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303" extrusionOk="0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9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5" extrusionOk="0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3" name="Google Shape;233;p9"/>
              <p:cNvGrpSpPr/>
              <p:nvPr/>
            </p:nvGrpSpPr>
            <p:grpSpPr>
              <a:xfrm>
                <a:off x="-163800" y="693721"/>
                <a:ext cx="399570" cy="413075"/>
                <a:chOff x="2470150" y="803276"/>
                <a:chExt cx="1925637" cy="1990725"/>
              </a:xfrm>
            </p:grpSpPr>
            <p:sp>
              <p:nvSpPr>
                <p:cNvPr id="234" name="Google Shape;234;p9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334" extrusionOk="0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9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67" extrusionOk="0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9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70" extrusionOk="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7" name="Google Shape;237;p9"/>
            <p:cNvGrpSpPr/>
            <p:nvPr/>
          </p:nvGrpSpPr>
          <p:grpSpPr>
            <a:xfrm>
              <a:off x="-440475" y="-271600"/>
              <a:ext cx="2007199" cy="1963562"/>
              <a:chOff x="7427175" y="3805950"/>
              <a:chExt cx="2007199" cy="1963562"/>
            </a:xfrm>
          </p:grpSpPr>
          <p:pic>
            <p:nvPicPr>
              <p:cNvPr id="238" name="Google Shape;238;p9"/>
              <p:cNvPicPr preferRelativeResize="0"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>
                <a:off x="7427175" y="3805950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39" name="Google Shape;239;p9"/>
              <p:cNvGrpSpPr/>
              <p:nvPr/>
            </p:nvGrpSpPr>
            <p:grpSpPr>
              <a:xfrm>
                <a:off x="7684576" y="4187077"/>
                <a:ext cx="344666" cy="317481"/>
                <a:chOff x="7392988" y="4000501"/>
                <a:chExt cx="2193925" cy="2020888"/>
              </a:xfrm>
            </p:grpSpPr>
            <p:sp>
              <p:nvSpPr>
                <p:cNvPr id="240" name="Google Shape;240;p9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52" extrusionOk="0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9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33" extrusionOk="0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9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415" extrusionOk="0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9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89" extrusionOk="0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4" name="Google Shape;244;p9"/>
              <p:cNvGrpSpPr/>
              <p:nvPr/>
            </p:nvGrpSpPr>
            <p:grpSpPr>
              <a:xfrm>
                <a:off x="8322158" y="4188298"/>
                <a:ext cx="314775" cy="315031"/>
                <a:chOff x="2587625" y="3803651"/>
                <a:chExt cx="1947862" cy="1949451"/>
              </a:xfrm>
            </p:grpSpPr>
            <p:sp>
              <p:nvSpPr>
                <p:cNvPr id="245" name="Google Shape;245;p9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307" extrusionOk="0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9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517" extrusionOk="0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" name="Google Shape;247;p9"/>
              <p:cNvGrpSpPr/>
              <p:nvPr/>
            </p:nvGrpSpPr>
            <p:grpSpPr>
              <a:xfrm>
                <a:off x="7958137" y="4710338"/>
                <a:ext cx="405749" cy="405417"/>
                <a:chOff x="5448300" y="858838"/>
                <a:chExt cx="1936750" cy="1935163"/>
              </a:xfrm>
            </p:grpSpPr>
            <p:sp>
              <p:nvSpPr>
                <p:cNvPr id="248" name="Google Shape;248;p9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259" extrusionOk="0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9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29" extrusionOk="0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9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225" extrusionOk="0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9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130" extrusionOk="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9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135" extrusionOk="0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53" name="Google Shape;253;p9"/>
          <p:cNvGrpSpPr/>
          <p:nvPr/>
        </p:nvGrpSpPr>
        <p:grpSpPr>
          <a:xfrm rot="10800000">
            <a:off x="-1880360" y="-2238539"/>
            <a:ext cx="12746263" cy="9194093"/>
            <a:chOff x="-1880360" y="-2238539"/>
            <a:chExt cx="12746263" cy="9194093"/>
          </a:xfrm>
        </p:grpSpPr>
        <p:pic>
          <p:nvPicPr>
            <p:cNvPr id="254" name="Google Shape;254;p9"/>
            <p:cNvPicPr preferRelativeResize="0"/>
            <p:nvPr/>
          </p:nvPicPr>
          <p:blipFill rotWithShape="1">
            <a:blip r:embed="rId5">
              <a:alphaModFix amt="50000"/>
            </a:blip>
            <a:srcRect/>
            <a:stretch/>
          </p:blipFill>
          <p:spPr>
            <a:xfrm rot="6621927">
              <a:off x="-1410850" y="2959950"/>
              <a:ext cx="3541900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9"/>
            <p:cNvPicPr preferRelativeResize="0"/>
            <p:nvPr/>
          </p:nvPicPr>
          <p:blipFill rotWithShape="1">
            <a:blip r:embed="rId5">
              <a:alphaModFix amt="50000"/>
            </a:blip>
            <a:srcRect/>
            <a:stretch/>
          </p:blipFill>
          <p:spPr>
            <a:xfrm rot="4680349">
              <a:off x="7032301" y="-1878673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" name="Google Shape;25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8497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81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65" name="Google Shape;165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" name="Google Shape;166;p6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67" name="Google Shape;167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1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1"/>
          <p:cNvPicPr preferRelativeResize="0"/>
          <p:nvPr/>
        </p:nvPicPr>
        <p:blipFill rotWithShape="1">
          <a:blip r:embed="rId3">
            <a:alphaModFix amt="60000"/>
          </a:blip>
          <a:srcRect b="1681"/>
          <a:stretch/>
        </p:blipFill>
        <p:spPr>
          <a:xfrm flipH="1">
            <a:off x="640305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11"/>
          <p:cNvGrpSpPr/>
          <p:nvPr/>
        </p:nvGrpSpPr>
        <p:grpSpPr>
          <a:xfrm>
            <a:off x="-1880360" y="-2238539"/>
            <a:ext cx="12746263" cy="9194093"/>
            <a:chOff x="-1880360" y="-2238539"/>
            <a:chExt cx="12746263" cy="9194093"/>
          </a:xfrm>
        </p:grpSpPr>
        <p:pic>
          <p:nvPicPr>
            <p:cNvPr id="265" name="Google Shape;265;p11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6621927">
              <a:off x="-1410850" y="2959950"/>
              <a:ext cx="3541900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1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4680349">
              <a:off x="7032301" y="-1878673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1"/>
          <p:cNvGrpSpPr/>
          <p:nvPr/>
        </p:nvGrpSpPr>
        <p:grpSpPr>
          <a:xfrm>
            <a:off x="-440475" y="-271600"/>
            <a:ext cx="9706505" cy="5879205"/>
            <a:chOff x="-440475" y="-271600"/>
            <a:chExt cx="9706505" cy="5879205"/>
          </a:xfrm>
        </p:grpSpPr>
        <p:grpSp>
          <p:nvGrpSpPr>
            <p:cNvPr id="268" name="Google Shape;268;p11"/>
            <p:cNvGrpSpPr/>
            <p:nvPr/>
          </p:nvGrpSpPr>
          <p:grpSpPr>
            <a:xfrm>
              <a:off x="7302469" y="3600406"/>
              <a:ext cx="1963562" cy="2007199"/>
              <a:chOff x="-812831" y="-464094"/>
              <a:chExt cx="1963562" cy="2007199"/>
            </a:xfrm>
          </p:grpSpPr>
          <p:pic>
            <p:nvPicPr>
              <p:cNvPr id="269" name="Google Shape;269;p11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5400000">
                <a:off x="-834650" y="-44227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70" name="Google Shape;270;p11"/>
              <p:cNvGrpSpPr/>
              <p:nvPr/>
            </p:nvGrpSpPr>
            <p:grpSpPr>
              <a:xfrm>
                <a:off x="432509" y="425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271" name="Google Shape;271;p11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6" extrusionOk="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11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296" extrusionOk="0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11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38" extrusionOk="0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11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31" extrusionOk="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11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35" extrusionOk="0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11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36" extrusionOk="0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11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90" extrusionOk="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11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124" extrusionOk="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11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171" extrusionOk="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0" name="Google Shape;280;p11"/>
              <p:cNvGrpSpPr/>
              <p:nvPr/>
            </p:nvGrpSpPr>
            <p:grpSpPr>
              <a:xfrm>
                <a:off x="475773" y="1088819"/>
                <a:ext cx="268433" cy="269094"/>
                <a:chOff x="5157788" y="3706813"/>
                <a:chExt cx="1936749" cy="1941513"/>
              </a:xfrm>
            </p:grpSpPr>
            <p:sp>
              <p:nvSpPr>
                <p:cNvPr id="281" name="Google Shape;281;p11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99" extrusionOk="0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11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98" extrusionOk="0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11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98" extrusionOk="0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11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100" extrusionOk="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11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51" extrusionOk="0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11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303" extrusionOk="0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11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5" extrusionOk="0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8" name="Google Shape;288;p11"/>
              <p:cNvGrpSpPr/>
              <p:nvPr/>
            </p:nvGrpSpPr>
            <p:grpSpPr>
              <a:xfrm>
                <a:off x="-163800" y="693721"/>
                <a:ext cx="399570" cy="413075"/>
                <a:chOff x="2470150" y="803276"/>
                <a:chExt cx="1925637" cy="1990725"/>
              </a:xfrm>
            </p:grpSpPr>
            <p:sp>
              <p:nvSpPr>
                <p:cNvPr id="289" name="Google Shape;289;p11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334" extrusionOk="0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11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67" extrusionOk="0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11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70" extrusionOk="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92" name="Google Shape;292;p11"/>
            <p:cNvGrpSpPr/>
            <p:nvPr/>
          </p:nvGrpSpPr>
          <p:grpSpPr>
            <a:xfrm>
              <a:off x="-440475" y="-271600"/>
              <a:ext cx="2007199" cy="1963562"/>
              <a:chOff x="7427175" y="3805950"/>
              <a:chExt cx="2007199" cy="1963562"/>
            </a:xfrm>
          </p:grpSpPr>
          <p:pic>
            <p:nvPicPr>
              <p:cNvPr id="293" name="Google Shape;293;p11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7427175" y="3805950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94" name="Google Shape;294;p11"/>
              <p:cNvGrpSpPr/>
              <p:nvPr/>
            </p:nvGrpSpPr>
            <p:grpSpPr>
              <a:xfrm>
                <a:off x="7684576" y="4187077"/>
                <a:ext cx="344666" cy="317481"/>
                <a:chOff x="7392988" y="4000501"/>
                <a:chExt cx="2193925" cy="2020888"/>
              </a:xfrm>
            </p:grpSpPr>
            <p:sp>
              <p:nvSpPr>
                <p:cNvPr id="295" name="Google Shape;295;p11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52" extrusionOk="0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11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33" extrusionOk="0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415" extrusionOk="0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1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89" extrusionOk="0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9" name="Google Shape;299;p11"/>
              <p:cNvGrpSpPr/>
              <p:nvPr/>
            </p:nvGrpSpPr>
            <p:grpSpPr>
              <a:xfrm>
                <a:off x="8322158" y="4188298"/>
                <a:ext cx="314775" cy="315031"/>
                <a:chOff x="2587625" y="3803651"/>
                <a:chExt cx="1947862" cy="1949451"/>
              </a:xfrm>
            </p:grpSpPr>
            <p:sp>
              <p:nvSpPr>
                <p:cNvPr id="300" name="Google Shape;300;p11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307" extrusionOk="0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11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517" extrusionOk="0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2" name="Google Shape;302;p11"/>
              <p:cNvGrpSpPr/>
              <p:nvPr/>
            </p:nvGrpSpPr>
            <p:grpSpPr>
              <a:xfrm>
                <a:off x="7958137" y="4710338"/>
                <a:ext cx="405749" cy="405417"/>
                <a:chOff x="5448300" y="858838"/>
                <a:chExt cx="1936750" cy="1935163"/>
              </a:xfrm>
            </p:grpSpPr>
            <p:sp>
              <p:nvSpPr>
                <p:cNvPr id="303" name="Google Shape;303;p11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259" extrusionOk="0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29" extrusionOk="0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225" extrusionOk="0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130" extrusionOk="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135" extrusionOk="0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08" name="Google Shape;308;p11"/>
          <p:cNvSpPr txBox="1">
            <a:spLocks noGrp="1"/>
          </p:cNvSpPr>
          <p:nvPr>
            <p:ph type="title" hasCustomPrompt="1"/>
          </p:nvPr>
        </p:nvSpPr>
        <p:spPr>
          <a:xfrm>
            <a:off x="2176500" y="1691950"/>
            <a:ext cx="4791000" cy="12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9" name="Google Shape;309;p11"/>
          <p:cNvSpPr txBox="1">
            <a:spLocks noGrp="1"/>
          </p:cNvSpPr>
          <p:nvPr>
            <p:ph type="subTitle" idx="1"/>
          </p:nvPr>
        </p:nvSpPr>
        <p:spPr>
          <a:xfrm>
            <a:off x="2176500" y="2969275"/>
            <a:ext cx="4791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624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77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3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3"/>
          <p:cNvPicPr preferRelativeResize="0"/>
          <p:nvPr/>
        </p:nvPicPr>
        <p:blipFill rotWithShape="1">
          <a:blip r:embed="rId3">
            <a:alphaModFix amt="60000"/>
          </a:blip>
          <a:srcRect b="1681"/>
          <a:stretch/>
        </p:blipFill>
        <p:spPr>
          <a:xfrm flipH="1">
            <a:off x="648880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13"/>
          <p:cNvGrpSpPr/>
          <p:nvPr/>
        </p:nvGrpSpPr>
        <p:grpSpPr>
          <a:xfrm>
            <a:off x="7427175" y="-528944"/>
            <a:ext cx="2592480" cy="5956880"/>
            <a:chOff x="7427175" y="-528944"/>
            <a:chExt cx="2592480" cy="5956880"/>
          </a:xfrm>
        </p:grpSpPr>
        <p:grpSp>
          <p:nvGrpSpPr>
            <p:cNvPr id="315" name="Google Shape;315;p13"/>
            <p:cNvGrpSpPr/>
            <p:nvPr/>
          </p:nvGrpSpPr>
          <p:grpSpPr>
            <a:xfrm>
              <a:off x="7427175" y="3464375"/>
              <a:ext cx="2007199" cy="1963562"/>
              <a:chOff x="7427175" y="3464375"/>
              <a:chExt cx="2007199" cy="1963562"/>
            </a:xfrm>
          </p:grpSpPr>
          <p:pic>
            <p:nvPicPr>
              <p:cNvPr id="316" name="Google Shape;316;p13"/>
              <p:cNvPicPr preferRelativeResize="0"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>
                <a:off x="7427175" y="346437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13"/>
              <p:cNvGrpSpPr/>
              <p:nvPr/>
            </p:nvGrpSpPr>
            <p:grpSpPr>
              <a:xfrm>
                <a:off x="8296126" y="3854502"/>
                <a:ext cx="344666" cy="317481"/>
                <a:chOff x="7392988" y="4000501"/>
                <a:chExt cx="2193925" cy="2020888"/>
              </a:xfrm>
            </p:grpSpPr>
            <p:sp>
              <p:nvSpPr>
                <p:cNvPr id="318" name="Google Shape;318;p13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52" extrusionOk="0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13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33" extrusionOk="0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415" extrusionOk="0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89" extrusionOk="0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2" name="Google Shape;322;p13"/>
              <p:cNvGrpSpPr/>
              <p:nvPr/>
            </p:nvGrpSpPr>
            <p:grpSpPr>
              <a:xfrm>
                <a:off x="7665358" y="3855723"/>
                <a:ext cx="314775" cy="315031"/>
                <a:chOff x="2587625" y="3803651"/>
                <a:chExt cx="1947862" cy="1949451"/>
              </a:xfrm>
            </p:grpSpPr>
            <p:sp>
              <p:nvSpPr>
                <p:cNvPr id="323" name="Google Shape;323;p13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307" extrusionOk="0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13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517" extrusionOk="0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5" name="Google Shape;325;p13"/>
              <p:cNvGrpSpPr/>
              <p:nvPr/>
            </p:nvGrpSpPr>
            <p:grpSpPr>
              <a:xfrm>
                <a:off x="7982674" y="4396565"/>
                <a:ext cx="356556" cy="357432"/>
                <a:chOff x="5157788" y="3706813"/>
                <a:chExt cx="1936749" cy="1941513"/>
              </a:xfrm>
            </p:grpSpPr>
            <p:sp>
              <p:nvSpPr>
                <p:cNvPr id="326" name="Google Shape;326;p13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99" extrusionOk="0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13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98" extrusionOk="0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98" extrusionOk="0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100" extrusionOk="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51" extrusionOk="0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303" extrusionOk="0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5" extrusionOk="0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8590475" y="4391836"/>
                <a:ext cx="354895" cy="366891"/>
                <a:chOff x="2470150" y="803276"/>
                <a:chExt cx="1925637" cy="1990725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334" extrusionOk="0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67" extrusionOk="0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70" extrusionOk="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7" name="Google Shape;337;p13"/>
              <p:cNvGrpSpPr/>
              <p:nvPr/>
            </p:nvGrpSpPr>
            <p:grpSpPr>
              <a:xfrm>
                <a:off x="8956809" y="3853843"/>
                <a:ext cx="327048" cy="318787"/>
                <a:chOff x="7593013" y="858838"/>
                <a:chExt cx="2011362" cy="1960563"/>
              </a:xfrm>
            </p:grpSpPr>
            <p:sp>
              <p:nvSpPr>
                <p:cNvPr id="338" name="Google Shape;338;p13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6" extrusionOk="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13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296" extrusionOk="0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38" extrusionOk="0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13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31" extrusionOk="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13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35" extrusionOk="0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13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36" extrusionOk="0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13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90" extrusionOk="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13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124" extrusionOk="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13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171" extrusionOk="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7" name="Google Shape;347;p13"/>
            <p:cNvGrpSpPr/>
            <p:nvPr/>
          </p:nvGrpSpPr>
          <p:grpSpPr>
            <a:xfrm>
              <a:off x="8056094" y="-528944"/>
              <a:ext cx="1963562" cy="2007199"/>
              <a:chOff x="8056094" y="-528944"/>
              <a:chExt cx="1963562" cy="2007199"/>
            </a:xfrm>
          </p:grpSpPr>
          <p:pic>
            <p:nvPicPr>
              <p:cNvPr id="348" name="Google Shape;348;p13"/>
              <p:cNvPicPr preferRelativeResize="0"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 rot="-5400000">
                <a:off x="8034275" y="-50712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13"/>
              <p:cNvGrpSpPr/>
              <p:nvPr/>
            </p:nvGrpSpPr>
            <p:grpSpPr>
              <a:xfrm>
                <a:off x="8377369" y="836972"/>
                <a:ext cx="461140" cy="460762"/>
                <a:chOff x="5448300" y="858838"/>
                <a:chExt cx="1936750" cy="1935163"/>
              </a:xfrm>
            </p:grpSpPr>
            <p:sp>
              <p:nvSpPr>
                <p:cNvPr id="350" name="Google Shape;350;p13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259" extrusionOk="0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13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29" extrusionOk="0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13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225" extrusionOk="0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13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130" extrusionOk="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13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135" extrusionOk="0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5" name="Google Shape;355;p13"/>
              <p:cNvGrpSpPr/>
              <p:nvPr/>
            </p:nvGrpSpPr>
            <p:grpSpPr>
              <a:xfrm>
                <a:off x="8408256" y="235790"/>
                <a:ext cx="399355" cy="400747"/>
                <a:chOff x="6075363" y="1400175"/>
                <a:chExt cx="4960937" cy="4972050"/>
              </a:xfrm>
            </p:grpSpPr>
            <p:sp>
              <p:nvSpPr>
                <p:cNvPr id="356" name="Google Shape;356;p13"/>
                <p:cNvSpPr/>
                <p:nvPr/>
              </p:nvSpPr>
              <p:spPr>
                <a:xfrm>
                  <a:off x="7993063" y="2382838"/>
                  <a:ext cx="1095375" cy="1322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545" extrusionOk="0">
                      <a:moveTo>
                        <a:pt x="452" y="224"/>
                      </a:moveTo>
                      <a:cubicBezTo>
                        <a:pt x="452" y="143"/>
                        <a:pt x="441" y="68"/>
                        <a:pt x="42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184"/>
                        <a:pt x="12" y="349"/>
                        <a:pt x="58" y="545"/>
                      </a:cubicBezTo>
                      <a:cubicBezTo>
                        <a:pt x="166" y="545"/>
                        <a:pt x="166" y="545"/>
                        <a:pt x="166" y="545"/>
                      </a:cubicBezTo>
                      <a:cubicBezTo>
                        <a:pt x="166" y="302"/>
                        <a:pt x="166" y="302"/>
                        <a:pt x="166" y="302"/>
                      </a:cubicBezTo>
                      <a:cubicBezTo>
                        <a:pt x="166" y="265"/>
                        <a:pt x="196" y="235"/>
                        <a:pt x="233" y="235"/>
                      </a:cubicBezTo>
                      <a:cubicBezTo>
                        <a:pt x="269" y="235"/>
                        <a:pt x="299" y="265"/>
                        <a:pt x="299" y="302"/>
                      </a:cubicBezTo>
                      <a:cubicBezTo>
                        <a:pt x="299" y="545"/>
                        <a:pt x="299" y="545"/>
                        <a:pt x="299" y="545"/>
                      </a:cubicBezTo>
                      <a:cubicBezTo>
                        <a:pt x="418" y="545"/>
                        <a:pt x="418" y="545"/>
                        <a:pt x="418" y="545"/>
                      </a:cubicBezTo>
                      <a:cubicBezTo>
                        <a:pt x="442" y="430"/>
                        <a:pt x="451" y="328"/>
                        <a:pt x="452" y="2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13"/>
                <p:cNvSpPr/>
                <p:nvPr/>
              </p:nvSpPr>
              <p:spPr>
                <a:xfrm>
                  <a:off x="8166100" y="1400175"/>
                  <a:ext cx="782637" cy="6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72" extrusionOk="0">
                      <a:moveTo>
                        <a:pt x="140" y="15"/>
                      </a:moveTo>
                      <a:cubicBezTo>
                        <a:pt x="81" y="94"/>
                        <a:pt x="34" y="180"/>
                        <a:pt x="0" y="272"/>
                      </a:cubicBezTo>
                      <a:cubicBezTo>
                        <a:pt x="323" y="272"/>
                        <a:pt x="323" y="272"/>
                        <a:pt x="323" y="272"/>
                      </a:cubicBezTo>
                      <a:cubicBezTo>
                        <a:pt x="301" y="215"/>
                        <a:pt x="277" y="166"/>
                        <a:pt x="254" y="126"/>
                      </a:cubicBezTo>
                      <a:cubicBezTo>
                        <a:pt x="230" y="82"/>
                        <a:pt x="206" y="45"/>
                        <a:pt x="184" y="15"/>
                      </a:cubicBezTo>
                      <a:cubicBezTo>
                        <a:pt x="173" y="0"/>
                        <a:pt x="151" y="0"/>
                        <a:pt x="140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13"/>
                <p:cNvSpPr/>
                <p:nvPr/>
              </p:nvSpPr>
              <p:spPr>
                <a:xfrm>
                  <a:off x="9317037" y="3398838"/>
                  <a:ext cx="180975" cy="54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225" extrusionOk="0">
                      <a:moveTo>
                        <a:pt x="0" y="166"/>
                      </a:moveTo>
                      <a:cubicBezTo>
                        <a:pt x="75" y="225"/>
                        <a:pt x="75" y="225"/>
                        <a:pt x="75" y="225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1" y="51"/>
                        <a:pt x="13" y="108"/>
                        <a:pt x="0" y="16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3"/>
                <p:cNvSpPr/>
                <p:nvPr/>
              </p:nvSpPr>
              <p:spPr>
                <a:xfrm>
                  <a:off x="6075363" y="2046288"/>
                  <a:ext cx="1774826" cy="218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901" extrusionOk="0">
                      <a:moveTo>
                        <a:pt x="0" y="51"/>
                      </a:move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59" y="618"/>
                        <a:pt x="134" y="641"/>
                        <a:pt x="183" y="678"/>
                      </a:cubicBezTo>
                      <a:cubicBezTo>
                        <a:pt x="235" y="717"/>
                        <a:pt x="276" y="770"/>
                        <a:pt x="302" y="830"/>
                      </a:cubicBezTo>
                      <a:cubicBezTo>
                        <a:pt x="343" y="841"/>
                        <a:pt x="379" y="866"/>
                        <a:pt x="403" y="901"/>
                      </a:cubicBezTo>
                      <a:cubicBezTo>
                        <a:pt x="437" y="893"/>
                        <a:pt x="470" y="882"/>
                        <a:pt x="502" y="869"/>
                      </a:cubicBezTo>
                      <a:cubicBezTo>
                        <a:pt x="502" y="569"/>
                        <a:pt x="502" y="569"/>
                        <a:pt x="502" y="569"/>
                      </a:cubicBezTo>
                      <a:cubicBezTo>
                        <a:pt x="502" y="551"/>
                        <a:pt x="510" y="533"/>
                        <a:pt x="524" y="520"/>
                      </a:cubicBezTo>
                      <a:cubicBezTo>
                        <a:pt x="675" y="382"/>
                        <a:pt x="675" y="382"/>
                        <a:pt x="675" y="382"/>
                      </a:cubicBezTo>
                      <a:cubicBezTo>
                        <a:pt x="672" y="252"/>
                        <a:pt x="692" y="122"/>
                        <a:pt x="73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2"/>
                        <a:pt x="0" y="5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3"/>
                <p:cNvSpPr/>
                <p:nvPr/>
              </p:nvSpPr>
              <p:spPr>
                <a:xfrm>
                  <a:off x="9263062" y="2046288"/>
                  <a:ext cx="1773237" cy="217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898" extrusionOk="0">
                      <a:moveTo>
                        <a:pt x="323" y="898"/>
                      </a:moveTo>
                      <a:cubicBezTo>
                        <a:pt x="350" y="860"/>
                        <a:pt x="392" y="834"/>
                        <a:pt x="439" y="827"/>
                      </a:cubicBezTo>
                      <a:cubicBezTo>
                        <a:pt x="490" y="721"/>
                        <a:pt x="612" y="648"/>
                        <a:pt x="732" y="628"/>
                      </a:cubicBezTo>
                      <a:cubicBezTo>
                        <a:pt x="732" y="51"/>
                        <a:pt x="732" y="51"/>
                        <a:pt x="732" y="51"/>
                      </a:cubicBezTo>
                      <a:cubicBezTo>
                        <a:pt x="732" y="22"/>
                        <a:pt x="709" y="0"/>
                        <a:pt x="68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109"/>
                        <a:pt x="64" y="244"/>
                        <a:pt x="61" y="384"/>
                      </a:cubicBezTo>
                      <a:cubicBezTo>
                        <a:pt x="210" y="528"/>
                        <a:pt x="210" y="528"/>
                        <a:pt x="210" y="528"/>
                      </a:cubicBezTo>
                      <a:cubicBezTo>
                        <a:pt x="223" y="540"/>
                        <a:pt x="230" y="557"/>
                        <a:pt x="230" y="576"/>
                      </a:cubicBezTo>
                      <a:cubicBezTo>
                        <a:pt x="230" y="866"/>
                        <a:pt x="230" y="866"/>
                        <a:pt x="230" y="866"/>
                      </a:cubicBezTo>
                      <a:cubicBezTo>
                        <a:pt x="260" y="879"/>
                        <a:pt x="291" y="890"/>
                        <a:pt x="323" y="8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13"/>
                <p:cNvSpPr/>
                <p:nvPr/>
              </p:nvSpPr>
              <p:spPr>
                <a:xfrm>
                  <a:off x="6075363" y="3849688"/>
                  <a:ext cx="1663699" cy="1566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646" extrusionOk="0">
                      <a:moveTo>
                        <a:pt x="657" y="590"/>
                      </a:moveTo>
                      <a:cubicBezTo>
                        <a:pt x="657" y="429"/>
                        <a:pt x="525" y="298"/>
                        <a:pt x="364" y="298"/>
                      </a:cubicBezTo>
                      <a:cubicBezTo>
                        <a:pt x="336" y="298"/>
                        <a:pt x="306" y="278"/>
                        <a:pt x="299" y="247"/>
                      </a:cubicBezTo>
                      <a:cubicBezTo>
                        <a:pt x="295" y="227"/>
                        <a:pt x="277" y="214"/>
                        <a:pt x="257" y="214"/>
                      </a:cubicBezTo>
                      <a:cubicBezTo>
                        <a:pt x="256" y="214"/>
                        <a:pt x="256" y="214"/>
                        <a:pt x="256" y="214"/>
                      </a:cubicBezTo>
                      <a:cubicBezTo>
                        <a:pt x="226" y="215"/>
                        <a:pt x="199" y="195"/>
                        <a:pt x="190" y="166"/>
                      </a:cubicBezTo>
                      <a:cubicBezTo>
                        <a:pt x="165" y="83"/>
                        <a:pt x="80" y="22"/>
                        <a:pt x="0" y="0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624"/>
                        <a:pt x="23" y="646"/>
                        <a:pt x="51" y="646"/>
                      </a:cubicBezTo>
                      <a:cubicBezTo>
                        <a:pt x="687" y="646"/>
                        <a:pt x="687" y="646"/>
                        <a:pt x="687" y="646"/>
                      </a:cubicBezTo>
                      <a:cubicBezTo>
                        <a:pt x="669" y="635"/>
                        <a:pt x="657" y="614"/>
                        <a:pt x="657" y="5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13"/>
                <p:cNvSpPr/>
                <p:nvPr/>
              </p:nvSpPr>
              <p:spPr>
                <a:xfrm>
                  <a:off x="9350375" y="3895725"/>
                  <a:ext cx="1685924" cy="15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627" extrusionOk="0">
                      <a:moveTo>
                        <a:pt x="696" y="0"/>
                      </a:moveTo>
                      <a:cubicBezTo>
                        <a:pt x="617" y="20"/>
                        <a:pt x="536" y="74"/>
                        <a:pt x="512" y="150"/>
                      </a:cubicBezTo>
                      <a:cubicBezTo>
                        <a:pt x="502" y="181"/>
                        <a:pt x="470" y="200"/>
                        <a:pt x="438" y="195"/>
                      </a:cubicBezTo>
                      <a:cubicBezTo>
                        <a:pt x="416" y="192"/>
                        <a:pt x="394" y="206"/>
                        <a:pt x="389" y="228"/>
                      </a:cubicBezTo>
                      <a:cubicBezTo>
                        <a:pt x="382" y="255"/>
                        <a:pt x="358" y="278"/>
                        <a:pt x="325" y="278"/>
                      </a:cubicBezTo>
                      <a:cubicBezTo>
                        <a:pt x="163" y="278"/>
                        <a:pt x="32" y="409"/>
                        <a:pt x="32" y="571"/>
                      </a:cubicBezTo>
                      <a:cubicBezTo>
                        <a:pt x="32" y="595"/>
                        <a:pt x="19" y="616"/>
                        <a:pt x="0" y="627"/>
                      </a:cubicBezTo>
                      <a:cubicBezTo>
                        <a:pt x="645" y="627"/>
                        <a:pt x="645" y="627"/>
                        <a:pt x="645" y="627"/>
                      </a:cubicBezTo>
                      <a:cubicBezTo>
                        <a:pt x="673" y="627"/>
                        <a:pt x="696" y="605"/>
                        <a:pt x="696" y="576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13"/>
                <p:cNvSpPr/>
                <p:nvPr/>
              </p:nvSpPr>
              <p:spPr>
                <a:xfrm>
                  <a:off x="6527800" y="5741988"/>
                  <a:ext cx="4059237" cy="630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260" extrusionOk="0">
                      <a:moveTo>
                        <a:pt x="1586" y="127"/>
                      </a:moveTo>
                      <a:cubicBezTo>
                        <a:pt x="1299" y="127"/>
                        <a:pt x="1299" y="127"/>
                        <a:pt x="1299" y="127"/>
                      </a:cubicBezTo>
                      <a:cubicBezTo>
                        <a:pt x="1299" y="0"/>
                        <a:pt x="1299" y="0"/>
                        <a:pt x="1299" y="0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127"/>
                        <a:pt x="375" y="127"/>
                        <a:pt x="375" y="127"/>
                      </a:cubicBezTo>
                      <a:cubicBezTo>
                        <a:pt x="89" y="127"/>
                        <a:pt x="89" y="127"/>
                        <a:pt x="89" y="127"/>
                      </a:cubicBezTo>
                      <a:cubicBezTo>
                        <a:pt x="0" y="131"/>
                        <a:pt x="1" y="257"/>
                        <a:pt x="89" y="260"/>
                      </a:cubicBezTo>
                      <a:cubicBezTo>
                        <a:pt x="1586" y="260"/>
                        <a:pt x="1586" y="260"/>
                        <a:pt x="1586" y="260"/>
                      </a:cubicBezTo>
                      <a:cubicBezTo>
                        <a:pt x="1675" y="257"/>
                        <a:pt x="1674" y="131"/>
                        <a:pt x="1586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13"/>
                <p:cNvSpPr/>
                <p:nvPr/>
              </p:nvSpPr>
              <p:spPr>
                <a:xfrm>
                  <a:off x="7613650" y="3379788"/>
                  <a:ext cx="212725" cy="58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241" extrusionOk="0">
                      <a:moveTo>
                        <a:pt x="0" y="241"/>
                      </a:moveTo>
                      <a:cubicBezTo>
                        <a:pt x="88" y="174"/>
                        <a:pt x="88" y="174"/>
                        <a:pt x="88" y="174"/>
                      </a:cubicBezTo>
                      <a:cubicBezTo>
                        <a:pt x="73" y="116"/>
                        <a:pt x="62" y="57"/>
                        <a:pt x="54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13"/>
                <p:cNvSpPr/>
                <p:nvPr/>
              </p:nvSpPr>
              <p:spPr>
                <a:xfrm>
                  <a:off x="7507288" y="4027488"/>
                  <a:ext cx="2095499" cy="138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" h="573" extrusionOk="0">
                      <a:moveTo>
                        <a:pt x="297" y="573"/>
                      </a:moveTo>
                      <a:cubicBezTo>
                        <a:pt x="562" y="573"/>
                        <a:pt x="562" y="573"/>
                        <a:pt x="562" y="573"/>
                      </a:cubicBezTo>
                      <a:cubicBezTo>
                        <a:pt x="577" y="523"/>
                        <a:pt x="615" y="481"/>
                        <a:pt x="663" y="462"/>
                      </a:cubicBezTo>
                      <a:cubicBezTo>
                        <a:pt x="680" y="331"/>
                        <a:pt x="757" y="219"/>
                        <a:pt x="865" y="153"/>
                      </a:cubicBezTo>
                      <a:cubicBezTo>
                        <a:pt x="863" y="152"/>
                        <a:pt x="862" y="151"/>
                        <a:pt x="860" y="150"/>
                      </a:cubicBezTo>
                      <a:cubicBezTo>
                        <a:pt x="858" y="149"/>
                        <a:pt x="856" y="148"/>
                        <a:pt x="854" y="147"/>
                      </a:cubicBezTo>
                      <a:cubicBezTo>
                        <a:pt x="819" y="128"/>
                        <a:pt x="785" y="106"/>
                        <a:pt x="754" y="82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117" y="86"/>
                        <a:pt x="117" y="86"/>
                        <a:pt x="117" y="86"/>
                      </a:cubicBezTo>
                      <a:cubicBezTo>
                        <a:pt x="80" y="113"/>
                        <a:pt x="41" y="137"/>
                        <a:pt x="0" y="158"/>
                      </a:cubicBezTo>
                      <a:cubicBezTo>
                        <a:pt x="105" y="224"/>
                        <a:pt x="179" y="334"/>
                        <a:pt x="195" y="463"/>
                      </a:cubicBezTo>
                      <a:cubicBezTo>
                        <a:pt x="244" y="482"/>
                        <a:pt x="282" y="523"/>
                        <a:pt x="297" y="573"/>
                      </a:cubicBezTo>
                      <a:close/>
                      <a:moveTo>
                        <a:pt x="389" y="339"/>
                      </a:moveTo>
                      <a:cubicBezTo>
                        <a:pt x="415" y="313"/>
                        <a:pt x="457" y="313"/>
                        <a:pt x="483" y="339"/>
                      </a:cubicBezTo>
                      <a:cubicBezTo>
                        <a:pt x="543" y="404"/>
                        <a:pt x="454" y="493"/>
                        <a:pt x="389" y="433"/>
                      </a:cubicBezTo>
                      <a:cubicBezTo>
                        <a:pt x="363" y="407"/>
                        <a:pt x="363" y="365"/>
                        <a:pt x="389" y="33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6" name="Google Shape;366;p13"/>
              <p:cNvGrpSpPr/>
              <p:nvPr/>
            </p:nvGrpSpPr>
            <p:grpSpPr>
              <a:xfrm>
                <a:off x="8993226" y="584664"/>
                <a:ext cx="344666" cy="317481"/>
                <a:chOff x="7392988" y="4000501"/>
                <a:chExt cx="2193925" cy="2020888"/>
              </a:xfrm>
            </p:grpSpPr>
            <p:sp>
              <p:nvSpPr>
                <p:cNvPr id="367" name="Google Shape;367;p13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52" extrusionOk="0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3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33" extrusionOk="0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13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415" extrusionOk="0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13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89" extrusionOk="0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71" name="Google Shape;371;p13"/>
          <p:cNvGrpSpPr/>
          <p:nvPr/>
        </p:nvGrpSpPr>
        <p:grpSpPr>
          <a:xfrm>
            <a:off x="-3638240" y="-2808862"/>
            <a:ext cx="5890252" cy="9371823"/>
            <a:chOff x="-3638240" y="-2808862"/>
            <a:chExt cx="5890252" cy="9371823"/>
          </a:xfrm>
        </p:grpSpPr>
        <p:pic>
          <p:nvPicPr>
            <p:cNvPr id="372" name="Google Shape;372;p13"/>
            <p:cNvPicPr preferRelativeResize="0"/>
            <p:nvPr/>
          </p:nvPicPr>
          <p:blipFill rotWithShape="1">
            <a:blip r:embed="rId5">
              <a:alphaModFix amt="50000"/>
            </a:blip>
            <a:srcRect/>
            <a:stretch/>
          </p:blipFill>
          <p:spPr>
            <a:xfrm rot="3138392">
              <a:off x="-1972637" y="-2080688"/>
              <a:ext cx="3541899" cy="346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13"/>
            <p:cNvPicPr preferRelativeResize="0"/>
            <p:nvPr/>
          </p:nvPicPr>
          <p:blipFill rotWithShape="1">
            <a:blip r:embed="rId5">
              <a:alphaModFix amt="50000"/>
            </a:blip>
            <a:srcRect/>
            <a:stretch/>
          </p:blipFill>
          <p:spPr>
            <a:xfrm rot="2023802">
              <a:off x="-2974361" y="2406325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4" name="Google Shape;3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55250"/>
            <a:ext cx="823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3" hasCustomPrompt="1"/>
          </p:nvPr>
        </p:nvSpPr>
        <p:spPr>
          <a:xfrm>
            <a:off x="3958500" y="2492238"/>
            <a:ext cx="823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4" hasCustomPrompt="1"/>
          </p:nvPr>
        </p:nvSpPr>
        <p:spPr>
          <a:xfrm>
            <a:off x="3958500" y="1355250"/>
            <a:ext cx="823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3629288"/>
            <a:ext cx="823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6" y="2492250"/>
            <a:ext cx="823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7" hasCustomPrompt="1"/>
          </p:nvPr>
        </p:nvSpPr>
        <p:spPr>
          <a:xfrm>
            <a:off x="3958500" y="3629288"/>
            <a:ext cx="823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subTitle" idx="1"/>
          </p:nvPr>
        </p:nvSpPr>
        <p:spPr>
          <a:xfrm>
            <a:off x="720000" y="1757193"/>
            <a:ext cx="283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8"/>
          </p:nvPr>
        </p:nvSpPr>
        <p:spPr>
          <a:xfrm>
            <a:off x="3958500" y="1757193"/>
            <a:ext cx="283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subTitle" idx="9"/>
          </p:nvPr>
        </p:nvSpPr>
        <p:spPr>
          <a:xfrm>
            <a:off x="720006" y="2894193"/>
            <a:ext cx="283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subTitle" idx="13"/>
          </p:nvPr>
        </p:nvSpPr>
        <p:spPr>
          <a:xfrm>
            <a:off x="3958500" y="2894248"/>
            <a:ext cx="283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5" name="Google Shape;385;p13"/>
          <p:cNvSpPr txBox="1">
            <a:spLocks noGrp="1"/>
          </p:cNvSpPr>
          <p:nvPr>
            <p:ph type="subTitle" idx="14"/>
          </p:nvPr>
        </p:nvSpPr>
        <p:spPr>
          <a:xfrm>
            <a:off x="720003" y="4031298"/>
            <a:ext cx="283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subTitle" idx="15"/>
          </p:nvPr>
        </p:nvSpPr>
        <p:spPr>
          <a:xfrm>
            <a:off x="3958500" y="4031298"/>
            <a:ext cx="283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9028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14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4"/>
          <p:cNvPicPr preferRelativeResize="0"/>
          <p:nvPr/>
        </p:nvPicPr>
        <p:blipFill rotWithShape="1">
          <a:blip r:embed="rId3">
            <a:alphaModFix amt="60000"/>
          </a:blip>
          <a:srcRect b="1681"/>
          <a:stretch/>
        </p:blipFill>
        <p:spPr>
          <a:xfrm flipH="1">
            <a:off x="648880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14"/>
          <p:cNvGrpSpPr/>
          <p:nvPr/>
        </p:nvGrpSpPr>
        <p:grpSpPr>
          <a:xfrm flipH="1">
            <a:off x="-1880360" y="-2238539"/>
            <a:ext cx="12746263" cy="9194093"/>
            <a:chOff x="-1880360" y="-2238539"/>
            <a:chExt cx="12746263" cy="9194093"/>
          </a:xfrm>
        </p:grpSpPr>
        <p:pic>
          <p:nvPicPr>
            <p:cNvPr id="391" name="Google Shape;391;p14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6621927">
              <a:off x="-1410850" y="2959950"/>
              <a:ext cx="3541900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14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4680349">
              <a:off x="7032301" y="-1878673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14"/>
          <p:cNvGrpSpPr/>
          <p:nvPr/>
        </p:nvGrpSpPr>
        <p:grpSpPr>
          <a:xfrm>
            <a:off x="7748444" y="-749981"/>
            <a:ext cx="1963562" cy="2058264"/>
            <a:chOff x="7748444" y="-749981"/>
            <a:chExt cx="1963562" cy="2058264"/>
          </a:xfrm>
        </p:grpSpPr>
        <p:pic>
          <p:nvPicPr>
            <p:cNvPr id="394" name="Google Shape;394;p14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5" name="Google Shape;395;p14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396" name="Google Shape;396;p14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2" extrusionOk="0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3" extrusionOk="0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15" extrusionOk="0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4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avLst/>
                <a:gdLst/>
                <a:ahLst/>
                <a:cxnLst/>
                <a:rect l="l" t="t" r="r" b="b"/>
                <a:pathLst>
                  <a:path w="89" h="89" extrusionOk="0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0" name="Google Shape;400;p14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401" name="Google Shape;401;p14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98" extrusionOk="0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avLst/>
                <a:gdLst/>
                <a:ahLst/>
                <a:cxnLst/>
                <a:rect l="l" t="t" r="r" b="b"/>
                <a:pathLst>
                  <a:path w="97" h="98" extrusionOk="0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51" extrusionOk="0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03" extrusionOk="0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15" extrusionOk="0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8" name="Google Shape;408;p14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409" name="Google Shape;409;p14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34" extrusionOk="0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64" h="67" extrusionOk="0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avLst/>
                <a:gdLst/>
                <a:ahLst/>
                <a:cxnLst/>
                <a:rect l="l" t="t" r="r" b="b"/>
                <a:pathLst>
                  <a:path w="195" h="70" extrusionOk="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2" name="Google Shape;412;p14"/>
          <p:cNvSpPr txBox="1">
            <a:spLocks noGrp="1"/>
          </p:cNvSpPr>
          <p:nvPr>
            <p:ph type="title"/>
          </p:nvPr>
        </p:nvSpPr>
        <p:spPr>
          <a:xfrm>
            <a:off x="3713650" y="974411"/>
            <a:ext cx="32055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4"/>
          <p:cNvSpPr txBox="1">
            <a:spLocks noGrp="1"/>
          </p:cNvSpPr>
          <p:nvPr>
            <p:ph type="subTitle" idx="1"/>
          </p:nvPr>
        </p:nvSpPr>
        <p:spPr>
          <a:xfrm>
            <a:off x="3713650" y="2029800"/>
            <a:ext cx="4164600" cy="21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9069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15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5"/>
          <p:cNvPicPr preferRelativeResize="0"/>
          <p:nvPr/>
        </p:nvPicPr>
        <p:blipFill rotWithShape="1">
          <a:blip r:embed="rId3">
            <a:alphaModFix/>
          </a:blip>
          <a:srcRect l="7206" r="48311" b="45438"/>
          <a:stretch/>
        </p:blipFill>
        <p:spPr>
          <a:xfrm flipH="1">
            <a:off x="7924801" y="2289174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15"/>
          <p:cNvGrpSpPr/>
          <p:nvPr/>
        </p:nvGrpSpPr>
        <p:grpSpPr>
          <a:xfrm rot="10800000">
            <a:off x="-1880360" y="-2238539"/>
            <a:ext cx="12746263" cy="9194093"/>
            <a:chOff x="-1880360" y="-2238539"/>
            <a:chExt cx="12746263" cy="9194093"/>
          </a:xfrm>
        </p:grpSpPr>
        <p:pic>
          <p:nvPicPr>
            <p:cNvPr id="418" name="Google Shape;418;p15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6621927">
              <a:off x="-1410850" y="2959950"/>
              <a:ext cx="3541900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15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4680349">
              <a:off x="7032301" y="-1878673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0" name="Google Shape;420;p15"/>
          <p:cNvGrpSpPr/>
          <p:nvPr/>
        </p:nvGrpSpPr>
        <p:grpSpPr>
          <a:xfrm>
            <a:off x="-1080731" y="-464106"/>
            <a:ext cx="1963562" cy="2007199"/>
            <a:chOff x="-1080731" y="-464106"/>
            <a:chExt cx="1963562" cy="2007199"/>
          </a:xfrm>
        </p:grpSpPr>
        <p:pic>
          <p:nvPicPr>
            <p:cNvPr id="421" name="Google Shape;421;p15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5400000" flipH="1">
              <a:off x="-1102550" y="-442287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2" name="Google Shape;422;p15"/>
            <p:cNvGrpSpPr/>
            <p:nvPr/>
          </p:nvGrpSpPr>
          <p:grpSpPr>
            <a:xfrm>
              <a:off x="180233" y="344198"/>
              <a:ext cx="314775" cy="315031"/>
              <a:chOff x="2587625" y="3803651"/>
              <a:chExt cx="1947862" cy="1949451"/>
            </a:xfrm>
          </p:grpSpPr>
          <p:sp>
            <p:nvSpPr>
              <p:cNvPr id="423" name="Google Shape;423;p15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7" extrusionOk="0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17" extrusionOk="0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5" name="Google Shape;425;p15"/>
            <p:cNvGrpSpPr/>
            <p:nvPr/>
          </p:nvGrpSpPr>
          <p:grpSpPr>
            <a:xfrm>
              <a:off x="149886" y="954277"/>
              <a:ext cx="375692" cy="388390"/>
              <a:chOff x="2470150" y="803276"/>
              <a:chExt cx="1925637" cy="1990725"/>
            </a:xfrm>
          </p:grpSpPr>
          <p:sp>
            <p:nvSpPr>
              <p:cNvPr id="426" name="Google Shape;426;p15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34" extrusionOk="0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5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64" h="67" extrusionOk="0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avLst/>
                <a:gdLst/>
                <a:ahLst/>
                <a:cxnLst/>
                <a:rect l="l" t="t" r="r" b="b"/>
                <a:pathLst>
                  <a:path w="195" h="70" extrusionOk="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9" name="Google Shape;429;p15"/>
          <p:cNvSpPr txBox="1">
            <a:spLocks noGrp="1"/>
          </p:cNvSpPr>
          <p:nvPr>
            <p:ph type="title"/>
          </p:nvPr>
        </p:nvSpPr>
        <p:spPr>
          <a:xfrm>
            <a:off x="3619350" y="539500"/>
            <a:ext cx="2402100" cy="11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5"/>
          <p:cNvSpPr txBox="1">
            <a:spLocks noGrp="1"/>
          </p:cNvSpPr>
          <p:nvPr>
            <p:ph type="subTitle" idx="1"/>
          </p:nvPr>
        </p:nvSpPr>
        <p:spPr>
          <a:xfrm>
            <a:off x="3619350" y="1591600"/>
            <a:ext cx="2402100" cy="12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5"/>
          <p:cNvSpPr>
            <a:spLocks noGrp="1"/>
          </p:cNvSpPr>
          <p:nvPr>
            <p:ph type="pic" idx="2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15"/>
          <p:cNvSpPr>
            <a:spLocks noGrp="1"/>
          </p:cNvSpPr>
          <p:nvPr>
            <p:ph type="pic" idx="3"/>
          </p:nvPr>
        </p:nvSpPr>
        <p:spPr>
          <a:xfrm>
            <a:off x="3671775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15"/>
          <p:cNvSpPr>
            <a:spLocks noGrp="1"/>
          </p:cNvSpPr>
          <p:nvPr>
            <p:ph type="pic" idx="4"/>
          </p:nvPr>
        </p:nvSpPr>
        <p:spPr>
          <a:xfrm>
            <a:off x="3671775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05743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16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6"/>
          <p:cNvPicPr preferRelativeResize="0"/>
          <p:nvPr/>
        </p:nvPicPr>
        <p:blipFill rotWithShape="1">
          <a:blip r:embed="rId3">
            <a:alphaModFix/>
          </a:blip>
          <a:srcRect l="7206" r="48311" b="45438"/>
          <a:stretch/>
        </p:blipFill>
        <p:spPr>
          <a:xfrm rot="10800000" flipH="1">
            <a:off x="1" y="-76201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7" name="Google Shape;437;p16"/>
          <p:cNvGrpSpPr/>
          <p:nvPr/>
        </p:nvGrpSpPr>
        <p:grpSpPr>
          <a:xfrm>
            <a:off x="-2667752" y="2295649"/>
            <a:ext cx="14666893" cy="4977472"/>
            <a:chOff x="-2667752" y="2295649"/>
            <a:chExt cx="14666893" cy="4977472"/>
          </a:xfrm>
        </p:grpSpPr>
        <p:pic>
          <p:nvPicPr>
            <p:cNvPr id="438" name="Google Shape;438;p16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6957854">
              <a:off x="7895264" y="3189986"/>
              <a:ext cx="3541898" cy="3464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16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-7943963">
              <a:off x="-1965212" y="3039161"/>
              <a:ext cx="3541900" cy="34648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0" name="Google Shape;440;p16"/>
          <p:cNvGrpSpPr/>
          <p:nvPr/>
        </p:nvGrpSpPr>
        <p:grpSpPr>
          <a:xfrm>
            <a:off x="8093925" y="-442275"/>
            <a:ext cx="2007199" cy="1963562"/>
            <a:chOff x="7427175" y="3464375"/>
            <a:chExt cx="2007199" cy="1963562"/>
          </a:xfrm>
        </p:grpSpPr>
        <p:pic>
          <p:nvPicPr>
            <p:cNvPr id="441" name="Google Shape;441;p16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7427175" y="3464375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2" name="Google Shape;442;p16"/>
            <p:cNvGrpSpPr/>
            <p:nvPr/>
          </p:nvGrpSpPr>
          <p:grpSpPr>
            <a:xfrm>
              <a:off x="8296126" y="3854502"/>
              <a:ext cx="344666" cy="317481"/>
              <a:chOff x="7392988" y="4000501"/>
              <a:chExt cx="2193925" cy="2020888"/>
            </a:xfrm>
          </p:grpSpPr>
          <p:sp>
            <p:nvSpPr>
              <p:cNvPr id="443" name="Google Shape;443;p16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2" extrusionOk="0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3" extrusionOk="0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15" extrusionOk="0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avLst/>
                <a:gdLst/>
                <a:ahLst/>
                <a:cxnLst/>
                <a:rect l="l" t="t" r="r" b="b"/>
                <a:pathLst>
                  <a:path w="89" h="89" extrusionOk="0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7" name="Google Shape;447;p16"/>
            <p:cNvGrpSpPr/>
            <p:nvPr/>
          </p:nvGrpSpPr>
          <p:grpSpPr>
            <a:xfrm>
              <a:off x="7665358" y="3855723"/>
              <a:ext cx="314775" cy="315031"/>
              <a:chOff x="2587625" y="3803651"/>
              <a:chExt cx="1947862" cy="1949451"/>
            </a:xfrm>
          </p:grpSpPr>
          <p:sp>
            <p:nvSpPr>
              <p:cNvPr id="448" name="Google Shape;448;p16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7" extrusionOk="0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17" extrusionOk="0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0" name="Google Shape;450;p16"/>
            <p:cNvGrpSpPr/>
            <p:nvPr/>
          </p:nvGrpSpPr>
          <p:grpSpPr>
            <a:xfrm>
              <a:off x="7982674" y="4396565"/>
              <a:ext cx="356556" cy="357432"/>
              <a:chOff x="5157788" y="3706813"/>
              <a:chExt cx="1936749" cy="1941513"/>
            </a:xfrm>
          </p:grpSpPr>
          <p:sp>
            <p:nvSpPr>
              <p:cNvPr id="451" name="Google Shape;451;p16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98" extrusionOk="0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avLst/>
                <a:gdLst/>
                <a:ahLst/>
                <a:cxnLst/>
                <a:rect l="l" t="t" r="r" b="b"/>
                <a:pathLst>
                  <a:path w="97" h="98" extrusionOk="0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51" extrusionOk="0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03" extrusionOk="0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15" extrusionOk="0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16"/>
            <p:cNvGrpSpPr/>
            <p:nvPr/>
          </p:nvGrpSpPr>
          <p:grpSpPr>
            <a:xfrm>
              <a:off x="8590475" y="4391836"/>
              <a:ext cx="354895" cy="366891"/>
              <a:chOff x="2470150" y="803276"/>
              <a:chExt cx="1925637" cy="1990725"/>
            </a:xfrm>
          </p:grpSpPr>
          <p:sp>
            <p:nvSpPr>
              <p:cNvPr id="459" name="Google Shape;459;p16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34" extrusionOk="0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64" h="67" extrusionOk="0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avLst/>
                <a:gdLst/>
                <a:ahLst/>
                <a:cxnLst/>
                <a:rect l="l" t="t" r="r" b="b"/>
                <a:pathLst>
                  <a:path w="195" h="70" extrusionOk="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2" name="Google Shape;462;p16"/>
            <p:cNvGrpSpPr/>
            <p:nvPr/>
          </p:nvGrpSpPr>
          <p:grpSpPr>
            <a:xfrm>
              <a:off x="8956809" y="3853843"/>
              <a:ext cx="327048" cy="318787"/>
              <a:chOff x="7593013" y="858838"/>
              <a:chExt cx="2011362" cy="1960563"/>
            </a:xfrm>
          </p:grpSpPr>
          <p:sp>
            <p:nvSpPr>
              <p:cNvPr id="463" name="Google Shape;463;p16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6" extrusionOk="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96" extrusionOk="0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38" extrusionOk="0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31" extrusionOk="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5" extrusionOk="0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6" extrusionOk="0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avLst/>
                <a:gdLst/>
                <a:ahLst/>
                <a:cxnLst/>
                <a:rect l="l" t="t" r="r" b="b"/>
                <a:pathLst>
                  <a:path w="31" h="90" extrusionOk="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6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24" extrusionOk="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6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71" extrusionOk="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2" name="Google Shape;47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6"/>
          <p:cNvSpPr txBox="1">
            <a:spLocks noGrp="1"/>
          </p:cNvSpPr>
          <p:nvPr>
            <p:ph type="subTitle" idx="1"/>
          </p:nvPr>
        </p:nvSpPr>
        <p:spPr>
          <a:xfrm>
            <a:off x="713225" y="2711975"/>
            <a:ext cx="25185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6"/>
          <p:cNvSpPr txBox="1">
            <a:spLocks noGrp="1"/>
          </p:cNvSpPr>
          <p:nvPr>
            <p:ph type="subTitle" idx="2"/>
          </p:nvPr>
        </p:nvSpPr>
        <p:spPr>
          <a:xfrm>
            <a:off x="3312740" y="2711975"/>
            <a:ext cx="25185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6"/>
          <p:cNvSpPr txBox="1">
            <a:spLocks noGrp="1"/>
          </p:cNvSpPr>
          <p:nvPr>
            <p:ph type="subTitle" idx="3"/>
          </p:nvPr>
        </p:nvSpPr>
        <p:spPr>
          <a:xfrm>
            <a:off x="5912281" y="2711975"/>
            <a:ext cx="25185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6"/>
          <p:cNvSpPr txBox="1">
            <a:spLocks noGrp="1"/>
          </p:cNvSpPr>
          <p:nvPr>
            <p:ph type="subTitle" idx="4"/>
          </p:nvPr>
        </p:nvSpPr>
        <p:spPr>
          <a:xfrm>
            <a:off x="713225" y="2295650"/>
            <a:ext cx="2518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7" name="Google Shape;477;p16"/>
          <p:cNvSpPr txBox="1">
            <a:spLocks noGrp="1"/>
          </p:cNvSpPr>
          <p:nvPr>
            <p:ph type="subTitle" idx="5"/>
          </p:nvPr>
        </p:nvSpPr>
        <p:spPr>
          <a:xfrm>
            <a:off x="3312752" y="2295650"/>
            <a:ext cx="2518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8" name="Google Shape;478;p16"/>
          <p:cNvSpPr txBox="1">
            <a:spLocks noGrp="1"/>
          </p:cNvSpPr>
          <p:nvPr>
            <p:ph type="subTitle" idx="6"/>
          </p:nvPr>
        </p:nvSpPr>
        <p:spPr>
          <a:xfrm>
            <a:off x="5912297" y="2295650"/>
            <a:ext cx="2518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1843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17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7"/>
          <p:cNvPicPr preferRelativeResize="0"/>
          <p:nvPr/>
        </p:nvPicPr>
        <p:blipFill rotWithShape="1">
          <a:blip r:embed="rId3">
            <a:alphaModFix/>
          </a:blip>
          <a:srcRect l="7206" r="48311" b="45438"/>
          <a:stretch/>
        </p:blipFill>
        <p:spPr>
          <a:xfrm rot="10800000">
            <a:off x="7924801" y="-1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2" name="Google Shape;482;p17"/>
          <p:cNvGrpSpPr/>
          <p:nvPr/>
        </p:nvGrpSpPr>
        <p:grpSpPr>
          <a:xfrm>
            <a:off x="-1747898" y="-2045733"/>
            <a:ext cx="13606207" cy="8901686"/>
            <a:chOff x="-1747898" y="-2045733"/>
            <a:chExt cx="13606207" cy="8901686"/>
          </a:xfrm>
        </p:grpSpPr>
        <p:pic>
          <p:nvPicPr>
            <p:cNvPr id="483" name="Google Shape;483;p17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-1461866" flipH="1">
              <a:off x="7759426" y="-1469440"/>
              <a:ext cx="3541898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17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157686" flipH="1">
              <a:off x="-1670324" y="3311673"/>
              <a:ext cx="3541899" cy="34648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" name="Google Shape;485;p17"/>
          <p:cNvGrpSpPr/>
          <p:nvPr/>
        </p:nvGrpSpPr>
        <p:grpSpPr>
          <a:xfrm>
            <a:off x="8205644" y="3552919"/>
            <a:ext cx="1963562" cy="2058264"/>
            <a:chOff x="7748444" y="-749981"/>
            <a:chExt cx="1963562" cy="2058264"/>
          </a:xfrm>
        </p:grpSpPr>
        <p:pic>
          <p:nvPicPr>
            <p:cNvPr id="486" name="Google Shape;486;p17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7" name="Google Shape;487;p17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488" name="Google Shape;488;p17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2" extrusionOk="0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7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3" extrusionOk="0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15" extrusionOk="0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avLst/>
                <a:gdLst/>
                <a:ahLst/>
                <a:cxnLst/>
                <a:rect l="l" t="t" r="r" b="b"/>
                <a:pathLst>
                  <a:path w="89" h="89" extrusionOk="0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2" name="Google Shape;492;p17"/>
            <p:cNvGrpSpPr/>
            <p:nvPr/>
          </p:nvGrpSpPr>
          <p:grpSpPr>
            <a:xfrm>
              <a:off x="8711995" y="-283402"/>
              <a:ext cx="314775" cy="315031"/>
              <a:chOff x="2587625" y="3803651"/>
              <a:chExt cx="1947862" cy="1949451"/>
            </a:xfrm>
          </p:grpSpPr>
          <p:sp>
            <p:nvSpPr>
              <p:cNvPr id="493" name="Google Shape;493;p17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7" extrusionOk="0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17" extrusionOk="0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" name="Google Shape;495;p17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496" name="Google Shape;496;p17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98" extrusionOk="0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avLst/>
                <a:gdLst/>
                <a:ahLst/>
                <a:cxnLst/>
                <a:rect l="l" t="t" r="r" b="b"/>
                <a:pathLst>
                  <a:path w="97" h="98" extrusionOk="0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51" extrusionOk="0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03" extrusionOk="0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15" extrusionOk="0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7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504" name="Google Shape;504;p17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34" extrusionOk="0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64" h="67" extrusionOk="0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avLst/>
                <a:gdLst/>
                <a:ahLst/>
                <a:cxnLst/>
                <a:rect l="l" t="t" r="r" b="b"/>
                <a:pathLst>
                  <a:path w="195" h="70" extrusionOk="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17"/>
            <p:cNvGrpSpPr/>
            <p:nvPr/>
          </p:nvGrpSpPr>
          <p:grpSpPr>
            <a:xfrm>
              <a:off x="8148634" y="33393"/>
              <a:ext cx="327048" cy="318787"/>
              <a:chOff x="7593013" y="858838"/>
              <a:chExt cx="2011362" cy="1960563"/>
            </a:xfrm>
          </p:grpSpPr>
          <p:sp>
            <p:nvSpPr>
              <p:cNvPr id="508" name="Google Shape;508;p17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6" extrusionOk="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96" extrusionOk="0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38" extrusionOk="0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31" extrusionOk="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5" extrusionOk="0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6" extrusionOk="0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avLst/>
                <a:gdLst/>
                <a:ahLst/>
                <a:cxnLst/>
                <a:rect l="l" t="t" r="r" b="b"/>
                <a:pathLst>
                  <a:path w="31" h="90" extrusionOk="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24" extrusionOk="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71" extrusionOk="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7" name="Google Shape;51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17"/>
          <p:cNvSpPr txBox="1">
            <a:spLocks noGrp="1"/>
          </p:cNvSpPr>
          <p:nvPr>
            <p:ph type="subTitle" idx="1"/>
          </p:nvPr>
        </p:nvSpPr>
        <p:spPr>
          <a:xfrm>
            <a:off x="720000" y="1735625"/>
            <a:ext cx="36279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17"/>
          <p:cNvSpPr txBox="1">
            <a:spLocks noGrp="1"/>
          </p:cNvSpPr>
          <p:nvPr>
            <p:ph type="subTitle" idx="2"/>
          </p:nvPr>
        </p:nvSpPr>
        <p:spPr>
          <a:xfrm>
            <a:off x="4802874" y="1735625"/>
            <a:ext cx="36279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7"/>
          <p:cNvSpPr txBox="1">
            <a:spLocks noGrp="1"/>
          </p:cNvSpPr>
          <p:nvPr>
            <p:ph type="subTitle" idx="3"/>
          </p:nvPr>
        </p:nvSpPr>
        <p:spPr>
          <a:xfrm>
            <a:off x="720000" y="3396200"/>
            <a:ext cx="36279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17"/>
          <p:cNvSpPr txBox="1">
            <a:spLocks noGrp="1"/>
          </p:cNvSpPr>
          <p:nvPr>
            <p:ph type="subTitle" idx="4"/>
          </p:nvPr>
        </p:nvSpPr>
        <p:spPr>
          <a:xfrm>
            <a:off x="4802874" y="3396200"/>
            <a:ext cx="36279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17"/>
          <p:cNvSpPr txBox="1">
            <a:spLocks noGrp="1"/>
          </p:cNvSpPr>
          <p:nvPr>
            <p:ph type="subTitle" idx="5"/>
          </p:nvPr>
        </p:nvSpPr>
        <p:spPr>
          <a:xfrm>
            <a:off x="720001" y="1166575"/>
            <a:ext cx="36279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3" name="Google Shape;523;p17"/>
          <p:cNvSpPr txBox="1">
            <a:spLocks noGrp="1"/>
          </p:cNvSpPr>
          <p:nvPr>
            <p:ph type="subTitle" idx="6"/>
          </p:nvPr>
        </p:nvSpPr>
        <p:spPr>
          <a:xfrm>
            <a:off x="720001" y="2827275"/>
            <a:ext cx="36279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4" name="Google Shape;524;p17"/>
          <p:cNvSpPr txBox="1">
            <a:spLocks noGrp="1"/>
          </p:cNvSpPr>
          <p:nvPr>
            <p:ph type="subTitle" idx="7"/>
          </p:nvPr>
        </p:nvSpPr>
        <p:spPr>
          <a:xfrm>
            <a:off x="4802842" y="1166575"/>
            <a:ext cx="36279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5" name="Google Shape;525;p17"/>
          <p:cNvSpPr txBox="1">
            <a:spLocks noGrp="1"/>
          </p:cNvSpPr>
          <p:nvPr>
            <p:ph type="subTitle" idx="8"/>
          </p:nvPr>
        </p:nvSpPr>
        <p:spPr>
          <a:xfrm>
            <a:off x="4802842" y="2827275"/>
            <a:ext cx="36279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9832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18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18"/>
          <p:cNvPicPr preferRelativeResize="0"/>
          <p:nvPr/>
        </p:nvPicPr>
        <p:blipFill rotWithShape="1">
          <a:blip r:embed="rId3">
            <a:alphaModFix/>
          </a:blip>
          <a:srcRect l="7206" r="48311" b="45438"/>
          <a:stretch/>
        </p:blipFill>
        <p:spPr>
          <a:xfrm flipH="1">
            <a:off x="7924801" y="2289174"/>
            <a:ext cx="1219199" cy="285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18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 rot="-9319732" flipH="1">
            <a:off x="-2127523" y="-1840964"/>
            <a:ext cx="3541900" cy="3464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0" name="Google Shape;530;p18"/>
          <p:cNvGrpSpPr/>
          <p:nvPr/>
        </p:nvGrpSpPr>
        <p:grpSpPr>
          <a:xfrm>
            <a:off x="7748444" y="-749981"/>
            <a:ext cx="1963562" cy="2058264"/>
            <a:chOff x="7748444" y="-749981"/>
            <a:chExt cx="1963562" cy="2058264"/>
          </a:xfrm>
        </p:grpSpPr>
        <p:pic>
          <p:nvPicPr>
            <p:cNvPr id="531" name="Google Shape;531;p18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2" name="Google Shape;532;p18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533" name="Google Shape;533;p18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2" extrusionOk="0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3" extrusionOk="0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15" extrusionOk="0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avLst/>
                <a:gdLst/>
                <a:ahLst/>
                <a:cxnLst/>
                <a:rect l="l" t="t" r="r" b="b"/>
                <a:pathLst>
                  <a:path w="89" h="89" extrusionOk="0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7" name="Google Shape;537;p18"/>
            <p:cNvGrpSpPr/>
            <p:nvPr/>
          </p:nvGrpSpPr>
          <p:grpSpPr>
            <a:xfrm>
              <a:off x="8711995" y="-283402"/>
              <a:ext cx="314775" cy="315031"/>
              <a:chOff x="2587625" y="3803651"/>
              <a:chExt cx="1947862" cy="1949451"/>
            </a:xfrm>
          </p:grpSpPr>
          <p:sp>
            <p:nvSpPr>
              <p:cNvPr id="538" name="Google Shape;538;p18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7" extrusionOk="0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17" extrusionOk="0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0" name="Google Shape;540;p18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541" name="Google Shape;541;p18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98" extrusionOk="0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avLst/>
                <a:gdLst/>
                <a:ahLst/>
                <a:cxnLst/>
                <a:rect l="l" t="t" r="r" b="b"/>
                <a:pathLst>
                  <a:path w="97" h="98" extrusionOk="0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51" extrusionOk="0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03" extrusionOk="0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15" extrusionOk="0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18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549" name="Google Shape;549;p18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34" extrusionOk="0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64" h="67" extrusionOk="0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avLst/>
                <a:gdLst/>
                <a:ahLst/>
                <a:cxnLst/>
                <a:rect l="l" t="t" r="r" b="b"/>
                <a:pathLst>
                  <a:path w="195" h="70" extrusionOk="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8"/>
            <p:cNvGrpSpPr/>
            <p:nvPr/>
          </p:nvGrpSpPr>
          <p:grpSpPr>
            <a:xfrm>
              <a:off x="8148634" y="33393"/>
              <a:ext cx="327048" cy="318787"/>
              <a:chOff x="7593013" y="858838"/>
              <a:chExt cx="2011362" cy="1960563"/>
            </a:xfrm>
          </p:grpSpPr>
          <p:sp>
            <p:nvSpPr>
              <p:cNvPr id="553" name="Google Shape;553;p18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6" extrusionOk="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96" extrusionOk="0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38" extrusionOk="0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31" extrusionOk="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5" extrusionOk="0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6" extrusionOk="0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avLst/>
                <a:gdLst/>
                <a:ahLst/>
                <a:cxnLst/>
                <a:rect l="l" t="t" r="r" b="b"/>
                <a:pathLst>
                  <a:path w="31" h="90" extrusionOk="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24" extrusionOk="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71" extrusionOk="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2" name="Google Shape;56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8"/>
          <p:cNvSpPr txBox="1">
            <a:spLocks noGrp="1"/>
          </p:cNvSpPr>
          <p:nvPr>
            <p:ph type="subTitle" idx="1"/>
          </p:nvPr>
        </p:nvSpPr>
        <p:spPr>
          <a:xfrm>
            <a:off x="713225" y="1739935"/>
            <a:ext cx="21186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18"/>
          <p:cNvSpPr txBox="1">
            <a:spLocks noGrp="1"/>
          </p:cNvSpPr>
          <p:nvPr>
            <p:ph type="subTitle" idx="2"/>
          </p:nvPr>
        </p:nvSpPr>
        <p:spPr>
          <a:xfrm>
            <a:off x="3512701" y="1739935"/>
            <a:ext cx="21186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8"/>
          <p:cNvSpPr txBox="1">
            <a:spLocks noGrp="1"/>
          </p:cNvSpPr>
          <p:nvPr>
            <p:ph type="subTitle" idx="3"/>
          </p:nvPr>
        </p:nvSpPr>
        <p:spPr>
          <a:xfrm>
            <a:off x="713225" y="3404800"/>
            <a:ext cx="21186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8"/>
          <p:cNvSpPr txBox="1">
            <a:spLocks noGrp="1"/>
          </p:cNvSpPr>
          <p:nvPr>
            <p:ph type="subTitle" idx="4"/>
          </p:nvPr>
        </p:nvSpPr>
        <p:spPr>
          <a:xfrm>
            <a:off x="3512701" y="3404800"/>
            <a:ext cx="21186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18"/>
          <p:cNvSpPr txBox="1">
            <a:spLocks noGrp="1"/>
          </p:cNvSpPr>
          <p:nvPr>
            <p:ph type="subTitle" idx="5"/>
          </p:nvPr>
        </p:nvSpPr>
        <p:spPr>
          <a:xfrm>
            <a:off x="6312177" y="1739935"/>
            <a:ext cx="21186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8"/>
          <p:cNvSpPr txBox="1">
            <a:spLocks noGrp="1"/>
          </p:cNvSpPr>
          <p:nvPr>
            <p:ph type="subTitle" idx="6"/>
          </p:nvPr>
        </p:nvSpPr>
        <p:spPr>
          <a:xfrm>
            <a:off x="6312177" y="3404800"/>
            <a:ext cx="21186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8"/>
          <p:cNvSpPr txBox="1">
            <a:spLocks noGrp="1"/>
          </p:cNvSpPr>
          <p:nvPr>
            <p:ph type="subTitle" idx="7"/>
          </p:nvPr>
        </p:nvSpPr>
        <p:spPr>
          <a:xfrm>
            <a:off x="713225" y="1442250"/>
            <a:ext cx="2118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70" name="Google Shape;570;p18"/>
          <p:cNvSpPr txBox="1">
            <a:spLocks noGrp="1"/>
          </p:cNvSpPr>
          <p:nvPr>
            <p:ph type="subTitle" idx="8"/>
          </p:nvPr>
        </p:nvSpPr>
        <p:spPr>
          <a:xfrm>
            <a:off x="3512701" y="1442250"/>
            <a:ext cx="2116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71" name="Google Shape;571;p18"/>
          <p:cNvSpPr txBox="1">
            <a:spLocks noGrp="1"/>
          </p:cNvSpPr>
          <p:nvPr>
            <p:ph type="subTitle" idx="9"/>
          </p:nvPr>
        </p:nvSpPr>
        <p:spPr>
          <a:xfrm>
            <a:off x="6312177" y="1442250"/>
            <a:ext cx="2116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72" name="Google Shape;572;p18"/>
          <p:cNvSpPr txBox="1">
            <a:spLocks noGrp="1"/>
          </p:cNvSpPr>
          <p:nvPr>
            <p:ph type="subTitle" idx="13"/>
          </p:nvPr>
        </p:nvSpPr>
        <p:spPr>
          <a:xfrm>
            <a:off x="713225" y="3103897"/>
            <a:ext cx="2118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73" name="Google Shape;573;p18"/>
          <p:cNvSpPr txBox="1">
            <a:spLocks noGrp="1"/>
          </p:cNvSpPr>
          <p:nvPr>
            <p:ph type="subTitle" idx="14"/>
          </p:nvPr>
        </p:nvSpPr>
        <p:spPr>
          <a:xfrm>
            <a:off x="3512701" y="3103902"/>
            <a:ext cx="2116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74" name="Google Shape;574;p18"/>
          <p:cNvSpPr txBox="1">
            <a:spLocks noGrp="1"/>
          </p:cNvSpPr>
          <p:nvPr>
            <p:ph type="subTitle" idx="15"/>
          </p:nvPr>
        </p:nvSpPr>
        <p:spPr>
          <a:xfrm>
            <a:off x="6312177" y="3103902"/>
            <a:ext cx="2116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9555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19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19"/>
          <p:cNvPicPr preferRelativeResize="0"/>
          <p:nvPr/>
        </p:nvPicPr>
        <p:blipFill rotWithShape="1">
          <a:blip r:embed="rId3">
            <a:alphaModFix/>
          </a:blip>
          <a:srcRect l="7206" r="48311" b="45438"/>
          <a:stretch/>
        </p:blipFill>
        <p:spPr>
          <a:xfrm rot="10800000" flipH="1">
            <a:off x="13126" y="-10313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8" name="Google Shape;578;p19"/>
          <p:cNvGrpSpPr/>
          <p:nvPr/>
        </p:nvGrpSpPr>
        <p:grpSpPr>
          <a:xfrm>
            <a:off x="-1712599" y="-2171462"/>
            <a:ext cx="12926190" cy="9305605"/>
            <a:chOff x="-1712599" y="-2171462"/>
            <a:chExt cx="12926190" cy="9305605"/>
          </a:xfrm>
        </p:grpSpPr>
        <p:pic>
          <p:nvPicPr>
            <p:cNvPr id="579" name="Google Shape;579;p19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7507284">
              <a:off x="7162909" y="3111543"/>
              <a:ext cx="3410434" cy="3336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Google Shape;580;p19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3138392">
              <a:off x="-1029849" y="-1443288"/>
              <a:ext cx="3541899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1" name="Google Shape;581;p19"/>
          <p:cNvGrpSpPr/>
          <p:nvPr/>
        </p:nvGrpSpPr>
        <p:grpSpPr>
          <a:xfrm>
            <a:off x="-298381" y="-442287"/>
            <a:ext cx="9732755" cy="6075421"/>
            <a:chOff x="-298381" y="-442287"/>
            <a:chExt cx="9732755" cy="6075421"/>
          </a:xfrm>
        </p:grpSpPr>
        <p:grpSp>
          <p:nvGrpSpPr>
            <p:cNvPr id="582" name="Google Shape;582;p19"/>
            <p:cNvGrpSpPr/>
            <p:nvPr/>
          </p:nvGrpSpPr>
          <p:grpSpPr>
            <a:xfrm>
              <a:off x="7427175" y="-442287"/>
              <a:ext cx="2007199" cy="1963562"/>
              <a:chOff x="0" y="3783713"/>
              <a:chExt cx="2007199" cy="1963562"/>
            </a:xfrm>
          </p:grpSpPr>
          <p:pic>
            <p:nvPicPr>
              <p:cNvPr id="583" name="Google Shape;583;p19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0" y="3783713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84" name="Google Shape;584;p19"/>
              <p:cNvGrpSpPr/>
              <p:nvPr/>
            </p:nvGrpSpPr>
            <p:grpSpPr>
              <a:xfrm>
                <a:off x="562824" y="4695290"/>
                <a:ext cx="356556" cy="357432"/>
                <a:chOff x="5157788" y="3706813"/>
                <a:chExt cx="1936749" cy="1941513"/>
              </a:xfrm>
            </p:grpSpPr>
            <p:sp>
              <p:nvSpPr>
                <p:cNvPr id="585" name="Google Shape;585;p19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99" extrusionOk="0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19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98" extrusionOk="0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19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98" extrusionOk="0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19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100" extrusionOk="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19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51" extrusionOk="0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19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303" extrusionOk="0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19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5" extrusionOk="0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2" name="Google Shape;592;p19"/>
              <p:cNvGrpSpPr/>
              <p:nvPr/>
            </p:nvGrpSpPr>
            <p:grpSpPr>
              <a:xfrm>
                <a:off x="827071" y="4086205"/>
                <a:ext cx="430958" cy="445524"/>
                <a:chOff x="2470150" y="803276"/>
                <a:chExt cx="1925637" cy="1990725"/>
              </a:xfrm>
            </p:grpSpPr>
            <p:sp>
              <p:nvSpPr>
                <p:cNvPr id="593" name="Google Shape;593;p19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334" extrusionOk="0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19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67" extrusionOk="0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19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70" extrusionOk="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96" name="Google Shape;596;p19"/>
            <p:cNvGrpSpPr/>
            <p:nvPr/>
          </p:nvGrpSpPr>
          <p:grpSpPr>
            <a:xfrm>
              <a:off x="-298381" y="3574869"/>
              <a:ext cx="1963562" cy="2058264"/>
              <a:chOff x="7748444" y="-749981"/>
              <a:chExt cx="1963562" cy="2058264"/>
            </a:xfrm>
          </p:grpSpPr>
          <p:pic>
            <p:nvPicPr>
              <p:cNvPr id="597" name="Google Shape;597;p19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-5400000">
                <a:off x="7726625" y="-728163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98" name="Google Shape;598;p19"/>
              <p:cNvGrpSpPr/>
              <p:nvPr/>
            </p:nvGrpSpPr>
            <p:grpSpPr>
              <a:xfrm>
                <a:off x="8697039" y="990802"/>
                <a:ext cx="344666" cy="317481"/>
                <a:chOff x="7392988" y="4000501"/>
                <a:chExt cx="2193925" cy="2020888"/>
              </a:xfrm>
            </p:grpSpPr>
            <p:sp>
              <p:nvSpPr>
                <p:cNvPr id="599" name="Google Shape;599;p19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52" extrusionOk="0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19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33" extrusionOk="0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19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415" extrusionOk="0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19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89" extrusionOk="0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3" name="Google Shape;603;p19"/>
              <p:cNvGrpSpPr/>
              <p:nvPr/>
            </p:nvGrpSpPr>
            <p:grpSpPr>
              <a:xfrm>
                <a:off x="8711995" y="-283402"/>
                <a:ext cx="314775" cy="315031"/>
                <a:chOff x="2587625" y="3803651"/>
                <a:chExt cx="1947862" cy="1949451"/>
              </a:xfrm>
            </p:grpSpPr>
            <p:sp>
              <p:nvSpPr>
                <p:cNvPr id="604" name="Google Shape;604;p19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307" extrusionOk="0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" name="Google Shape;605;p19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517" extrusionOk="0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6" name="Google Shape;606;p19"/>
              <p:cNvGrpSpPr/>
              <p:nvPr/>
            </p:nvGrpSpPr>
            <p:grpSpPr>
              <a:xfrm>
                <a:off x="8691099" y="332490"/>
                <a:ext cx="356556" cy="357432"/>
                <a:chOff x="5157788" y="3706813"/>
                <a:chExt cx="1936749" cy="1941513"/>
              </a:xfrm>
            </p:grpSpPr>
            <p:sp>
              <p:nvSpPr>
                <p:cNvPr id="607" name="Google Shape;607;p19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99" extrusionOk="0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19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98" extrusionOk="0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19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98" extrusionOk="0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19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100" extrusionOk="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19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51" extrusionOk="0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19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303" extrusionOk="0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19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5" extrusionOk="0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4" name="Google Shape;614;p19"/>
              <p:cNvGrpSpPr/>
              <p:nvPr/>
            </p:nvGrpSpPr>
            <p:grpSpPr>
              <a:xfrm>
                <a:off x="8134700" y="650849"/>
                <a:ext cx="354895" cy="366891"/>
                <a:chOff x="2470150" y="803276"/>
                <a:chExt cx="1925637" cy="1990725"/>
              </a:xfrm>
            </p:grpSpPr>
            <p:sp>
              <p:nvSpPr>
                <p:cNvPr id="615" name="Google Shape;615;p19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334" extrusionOk="0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19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67" extrusionOk="0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19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70" extrusionOk="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8" name="Google Shape;618;p19"/>
              <p:cNvGrpSpPr/>
              <p:nvPr/>
            </p:nvGrpSpPr>
            <p:grpSpPr>
              <a:xfrm>
                <a:off x="8148634" y="33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619" name="Google Shape;619;p19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6" extrusionOk="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" name="Google Shape;620;p19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296" extrusionOk="0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19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38" extrusionOk="0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19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31" extrusionOk="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9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35" extrusionOk="0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9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36" extrusionOk="0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19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90" extrusionOk="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19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124" extrusionOk="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19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171" extrusionOk="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28" name="Google Shape;628;p19"/>
          <p:cNvSpPr txBox="1">
            <a:spLocks noGrp="1"/>
          </p:cNvSpPr>
          <p:nvPr>
            <p:ph type="title" hasCustomPrompt="1"/>
          </p:nvPr>
        </p:nvSpPr>
        <p:spPr>
          <a:xfrm>
            <a:off x="1665175" y="2743379"/>
            <a:ext cx="2690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9" name="Google Shape;629;p19"/>
          <p:cNvSpPr txBox="1">
            <a:spLocks noGrp="1"/>
          </p:cNvSpPr>
          <p:nvPr>
            <p:ph type="subTitle" idx="1"/>
          </p:nvPr>
        </p:nvSpPr>
        <p:spPr>
          <a:xfrm>
            <a:off x="1665185" y="3512300"/>
            <a:ext cx="26904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30" name="Google Shape;630;p19"/>
          <p:cNvSpPr txBox="1">
            <a:spLocks noGrp="1"/>
          </p:cNvSpPr>
          <p:nvPr>
            <p:ph type="title" idx="2" hasCustomPrompt="1"/>
          </p:nvPr>
        </p:nvSpPr>
        <p:spPr>
          <a:xfrm>
            <a:off x="3226799" y="1032400"/>
            <a:ext cx="2690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1" name="Google Shape;631;p19"/>
          <p:cNvSpPr txBox="1">
            <a:spLocks noGrp="1"/>
          </p:cNvSpPr>
          <p:nvPr>
            <p:ph type="subTitle" idx="3"/>
          </p:nvPr>
        </p:nvSpPr>
        <p:spPr>
          <a:xfrm>
            <a:off x="3226799" y="1801308"/>
            <a:ext cx="26904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32" name="Google Shape;632;p19"/>
          <p:cNvSpPr txBox="1">
            <a:spLocks noGrp="1"/>
          </p:cNvSpPr>
          <p:nvPr>
            <p:ph type="title" idx="4" hasCustomPrompt="1"/>
          </p:nvPr>
        </p:nvSpPr>
        <p:spPr>
          <a:xfrm>
            <a:off x="4788423" y="2743379"/>
            <a:ext cx="2690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3" name="Google Shape;633;p19"/>
          <p:cNvSpPr txBox="1">
            <a:spLocks noGrp="1"/>
          </p:cNvSpPr>
          <p:nvPr>
            <p:ph type="subTitle" idx="5"/>
          </p:nvPr>
        </p:nvSpPr>
        <p:spPr>
          <a:xfrm>
            <a:off x="4788433" y="3512300"/>
            <a:ext cx="26904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10611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20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20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 rot="-2447236" flipH="1">
            <a:off x="7219676" y="-2006038"/>
            <a:ext cx="3541900" cy="346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20"/>
          <p:cNvPicPr preferRelativeResize="0"/>
          <p:nvPr/>
        </p:nvPicPr>
        <p:blipFill rotWithShape="1">
          <a:blip r:embed="rId4">
            <a:alphaModFix/>
          </a:blip>
          <a:srcRect l="7206" r="48311" b="45438"/>
          <a:stretch/>
        </p:blipFill>
        <p:spPr>
          <a:xfrm rot="10800000" flipH="1">
            <a:off x="1" y="-1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8" name="Google Shape;638;p20"/>
          <p:cNvGrpSpPr/>
          <p:nvPr/>
        </p:nvGrpSpPr>
        <p:grpSpPr>
          <a:xfrm>
            <a:off x="7780069" y="3676606"/>
            <a:ext cx="1963562" cy="2007199"/>
            <a:chOff x="-812831" y="-464094"/>
            <a:chExt cx="1963562" cy="2007199"/>
          </a:xfrm>
        </p:grpSpPr>
        <p:pic>
          <p:nvPicPr>
            <p:cNvPr id="639" name="Google Shape;639;p20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5400000">
              <a:off x="-834650" y="-442275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0" name="Google Shape;640;p20"/>
            <p:cNvGrpSpPr/>
            <p:nvPr/>
          </p:nvGrpSpPr>
          <p:grpSpPr>
            <a:xfrm>
              <a:off x="432509" y="425393"/>
              <a:ext cx="327048" cy="318787"/>
              <a:chOff x="7593013" y="858838"/>
              <a:chExt cx="2011362" cy="1960563"/>
            </a:xfrm>
          </p:grpSpPr>
          <p:sp>
            <p:nvSpPr>
              <p:cNvPr id="641" name="Google Shape;641;p20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36" extrusionOk="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96" extrusionOk="0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38" extrusionOk="0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31" extrusionOk="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0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5" extrusionOk="0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0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6" extrusionOk="0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0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avLst/>
                <a:gdLst/>
                <a:ahLst/>
                <a:cxnLst/>
                <a:rect l="l" t="t" r="r" b="b"/>
                <a:pathLst>
                  <a:path w="31" h="90" extrusionOk="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0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24" extrusionOk="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20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71" extrusionOk="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0" name="Google Shape;650;p20"/>
            <p:cNvGrpSpPr/>
            <p:nvPr/>
          </p:nvGrpSpPr>
          <p:grpSpPr>
            <a:xfrm>
              <a:off x="475773" y="1088819"/>
              <a:ext cx="268433" cy="269094"/>
              <a:chOff x="5157788" y="3706813"/>
              <a:chExt cx="1936749" cy="1941513"/>
            </a:xfrm>
          </p:grpSpPr>
          <p:sp>
            <p:nvSpPr>
              <p:cNvPr id="651" name="Google Shape;651;p20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20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98" extrusionOk="0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20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avLst/>
                <a:gdLst/>
                <a:ahLst/>
                <a:cxnLst/>
                <a:rect l="l" t="t" r="r" b="b"/>
                <a:pathLst>
                  <a:path w="97" h="98" extrusionOk="0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20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20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51" extrusionOk="0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20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03" extrusionOk="0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20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15" extrusionOk="0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8" name="Google Shape;658;p20"/>
            <p:cNvGrpSpPr/>
            <p:nvPr/>
          </p:nvGrpSpPr>
          <p:grpSpPr>
            <a:xfrm>
              <a:off x="-163800" y="693721"/>
              <a:ext cx="399570" cy="413075"/>
              <a:chOff x="2470150" y="803276"/>
              <a:chExt cx="1925637" cy="1990725"/>
            </a:xfrm>
          </p:grpSpPr>
          <p:sp>
            <p:nvSpPr>
              <p:cNvPr id="659" name="Google Shape;659;p20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34" extrusionOk="0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20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64" h="67" extrusionOk="0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20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avLst/>
                <a:gdLst/>
                <a:ahLst/>
                <a:cxnLst/>
                <a:rect l="l" t="t" r="r" b="b"/>
                <a:pathLst>
                  <a:path w="195" h="70" extrusionOk="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62" name="Google Shape;66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372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345" name="Google Shape;345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 rot="10800000" flipH="1">
              <a:off x="1442105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0"/>
          <p:cNvSpPr/>
          <p:nvPr/>
        </p:nvSpPr>
        <p:spPr>
          <a:xfrm flipH="1">
            <a:off x="-1017193" y="881512"/>
            <a:ext cx="4269126" cy="4942773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0"/>
          <p:cNvSpPr txBox="1">
            <a:spLocks noGrp="1"/>
          </p:cNvSpPr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21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5" name="Google Shape;665;p21"/>
          <p:cNvGrpSpPr/>
          <p:nvPr/>
        </p:nvGrpSpPr>
        <p:grpSpPr>
          <a:xfrm>
            <a:off x="7296594" y="-807006"/>
            <a:ext cx="1963562" cy="2007199"/>
            <a:chOff x="-1080731" y="-464106"/>
            <a:chExt cx="1963562" cy="2007199"/>
          </a:xfrm>
        </p:grpSpPr>
        <p:pic>
          <p:nvPicPr>
            <p:cNvPr id="666" name="Google Shape;666;p21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rot="5400000" flipH="1">
              <a:off x="-1102550" y="-442287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67" name="Google Shape;667;p21"/>
            <p:cNvGrpSpPr/>
            <p:nvPr/>
          </p:nvGrpSpPr>
          <p:grpSpPr>
            <a:xfrm>
              <a:off x="180233" y="344198"/>
              <a:ext cx="314775" cy="315031"/>
              <a:chOff x="2587625" y="3803651"/>
              <a:chExt cx="1947862" cy="1949451"/>
            </a:xfrm>
          </p:grpSpPr>
          <p:sp>
            <p:nvSpPr>
              <p:cNvPr id="668" name="Google Shape;668;p21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7" extrusionOk="0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1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17" extrusionOk="0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21"/>
            <p:cNvGrpSpPr/>
            <p:nvPr/>
          </p:nvGrpSpPr>
          <p:grpSpPr>
            <a:xfrm>
              <a:off x="149886" y="954277"/>
              <a:ext cx="375692" cy="388390"/>
              <a:chOff x="2470150" y="803276"/>
              <a:chExt cx="1925637" cy="1990725"/>
            </a:xfrm>
          </p:grpSpPr>
          <p:sp>
            <p:nvSpPr>
              <p:cNvPr id="671" name="Google Shape;671;p21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34" extrusionOk="0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64" h="67" extrusionOk="0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avLst/>
                <a:gdLst/>
                <a:ahLst/>
                <a:cxnLst/>
                <a:rect l="l" t="t" r="r" b="b"/>
                <a:pathLst>
                  <a:path w="195" h="70" extrusionOk="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74" name="Google Shape;674;p21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 rot="-9319732" flipH="1">
            <a:off x="-2127523" y="-1840964"/>
            <a:ext cx="3541900" cy="346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21"/>
          <p:cNvPicPr preferRelativeResize="0"/>
          <p:nvPr/>
        </p:nvPicPr>
        <p:blipFill rotWithShape="1">
          <a:blip r:embed="rId5">
            <a:alphaModFix/>
          </a:blip>
          <a:srcRect l="7206" r="48311" b="45438"/>
          <a:stretch/>
        </p:blipFill>
        <p:spPr>
          <a:xfrm flipH="1">
            <a:off x="7924801" y="2289174"/>
            <a:ext cx="1219199" cy="2854326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03016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p22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22"/>
          <p:cNvPicPr preferRelativeResize="0"/>
          <p:nvPr/>
        </p:nvPicPr>
        <p:blipFill rotWithShape="1">
          <a:blip r:embed="rId3">
            <a:alphaModFix amt="60000"/>
          </a:blip>
          <a:srcRect b="1681"/>
          <a:stretch/>
        </p:blipFill>
        <p:spPr>
          <a:xfrm flipH="1">
            <a:off x="648880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2"/>
          <p:cNvSpPr txBox="1"/>
          <p:nvPr/>
        </p:nvSpPr>
        <p:spPr>
          <a:xfrm>
            <a:off x="2099100" y="3618963"/>
            <a:ext cx="3842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en" sz="1000" b="1">
                <a:solidFill>
                  <a:srgbClr val="FFFFFF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lang="en" sz="1000">
                <a:solidFill>
                  <a:srgbClr val="FFFFFF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lang="en" sz="1000" b="1">
                <a:solidFill>
                  <a:srgbClr val="FFFFFF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/>
              </a:rPr>
              <a:t>Slidesgo</a:t>
            </a:r>
            <a:r>
              <a:rPr lang="en" sz="1000">
                <a:solidFill>
                  <a:srgbClr val="FFFFFF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lang="en" sz="1000" b="1">
                <a:solidFill>
                  <a:srgbClr val="FFFFFF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FFFFFF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lang="en" sz="1000" b="1">
                <a:solidFill>
                  <a:srgbClr val="FFFFFF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FFFFFF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sz="1000" b="1">
              <a:solidFill>
                <a:srgbClr val="FFFFFF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681" name="Google Shape;681;p22"/>
          <p:cNvGrpSpPr/>
          <p:nvPr/>
        </p:nvGrpSpPr>
        <p:grpSpPr>
          <a:xfrm>
            <a:off x="-2067609" y="2015876"/>
            <a:ext cx="13659864" cy="5645817"/>
            <a:chOff x="-2067609" y="2015876"/>
            <a:chExt cx="13659864" cy="5645817"/>
          </a:xfrm>
        </p:grpSpPr>
        <p:pic>
          <p:nvPicPr>
            <p:cNvPr id="682" name="Google Shape;682;p22"/>
            <p:cNvPicPr preferRelativeResize="0"/>
            <p:nvPr/>
          </p:nvPicPr>
          <p:blipFill rotWithShape="1">
            <a:blip r:embed="rId7">
              <a:alphaModFix amt="50000"/>
            </a:blip>
            <a:srcRect/>
            <a:stretch/>
          </p:blipFill>
          <p:spPr>
            <a:xfrm rot="2277521" flipH="1">
              <a:off x="7359376" y="3473986"/>
              <a:ext cx="3541899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3" name="Google Shape;683;p22"/>
            <p:cNvPicPr preferRelativeResize="0"/>
            <p:nvPr/>
          </p:nvPicPr>
          <p:blipFill rotWithShape="1">
            <a:blip r:embed="rId7">
              <a:alphaModFix amt="50000"/>
            </a:blip>
            <a:srcRect/>
            <a:stretch/>
          </p:blipFill>
          <p:spPr>
            <a:xfrm rot="-7630549" flipH="1">
              <a:off x="-1388050" y="2741348"/>
              <a:ext cx="3541901" cy="3464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4" name="Google Shape;684;p22"/>
          <p:cNvGrpSpPr/>
          <p:nvPr/>
        </p:nvGrpSpPr>
        <p:grpSpPr>
          <a:xfrm>
            <a:off x="-440475" y="-460056"/>
            <a:ext cx="10005430" cy="2152018"/>
            <a:chOff x="-440475" y="-460056"/>
            <a:chExt cx="10005430" cy="2152018"/>
          </a:xfrm>
        </p:grpSpPr>
        <p:grpSp>
          <p:nvGrpSpPr>
            <p:cNvPr id="685" name="Google Shape;685;p22"/>
            <p:cNvGrpSpPr/>
            <p:nvPr/>
          </p:nvGrpSpPr>
          <p:grpSpPr>
            <a:xfrm>
              <a:off x="7601394" y="-460056"/>
              <a:ext cx="1963562" cy="2058264"/>
              <a:chOff x="7748444" y="-749981"/>
              <a:chExt cx="1963562" cy="2058264"/>
            </a:xfrm>
          </p:grpSpPr>
          <p:pic>
            <p:nvPicPr>
              <p:cNvPr id="686" name="Google Shape;686;p22"/>
              <p:cNvPicPr preferRelativeResize="0"/>
              <p:nvPr/>
            </p:nvPicPr>
            <p:blipFill>
              <a:blip r:embed="rId8">
                <a:alphaModFix amt="50000"/>
              </a:blip>
              <a:stretch>
                <a:fillRect/>
              </a:stretch>
            </p:blipFill>
            <p:spPr>
              <a:xfrm rot="-5400000">
                <a:off x="7726625" y="-728163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87" name="Google Shape;687;p22"/>
              <p:cNvGrpSpPr/>
              <p:nvPr/>
            </p:nvGrpSpPr>
            <p:grpSpPr>
              <a:xfrm>
                <a:off x="8697039" y="990802"/>
                <a:ext cx="344666" cy="317481"/>
                <a:chOff x="7392988" y="4000501"/>
                <a:chExt cx="2193925" cy="2020888"/>
              </a:xfrm>
            </p:grpSpPr>
            <p:sp>
              <p:nvSpPr>
                <p:cNvPr id="688" name="Google Shape;688;p22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52" extrusionOk="0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22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33" extrusionOk="0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22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415" extrusionOk="0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22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89" extrusionOk="0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22"/>
              <p:cNvGrpSpPr/>
              <p:nvPr/>
            </p:nvGrpSpPr>
            <p:grpSpPr>
              <a:xfrm>
                <a:off x="8711995" y="-283402"/>
                <a:ext cx="314775" cy="315031"/>
                <a:chOff x="2587625" y="3803651"/>
                <a:chExt cx="1947862" cy="1949451"/>
              </a:xfrm>
            </p:grpSpPr>
            <p:sp>
              <p:nvSpPr>
                <p:cNvPr id="693" name="Google Shape;693;p22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307" extrusionOk="0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517" extrusionOk="0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5" name="Google Shape;695;p22"/>
              <p:cNvGrpSpPr/>
              <p:nvPr/>
            </p:nvGrpSpPr>
            <p:grpSpPr>
              <a:xfrm>
                <a:off x="8691099" y="332490"/>
                <a:ext cx="356556" cy="357432"/>
                <a:chOff x="5157788" y="3706813"/>
                <a:chExt cx="1936749" cy="1941513"/>
              </a:xfrm>
            </p:grpSpPr>
            <p:sp>
              <p:nvSpPr>
                <p:cNvPr id="696" name="Google Shape;696;p22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99" extrusionOk="0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98" extrusionOk="0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98" extrusionOk="0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22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100" extrusionOk="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22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51" extrusionOk="0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22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303" extrusionOk="0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22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5" extrusionOk="0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3" name="Google Shape;703;p22"/>
              <p:cNvGrpSpPr/>
              <p:nvPr/>
            </p:nvGrpSpPr>
            <p:grpSpPr>
              <a:xfrm>
                <a:off x="8134700" y="650849"/>
                <a:ext cx="354895" cy="366891"/>
                <a:chOff x="2470150" y="803276"/>
                <a:chExt cx="1925637" cy="1990725"/>
              </a:xfrm>
            </p:grpSpPr>
            <p:sp>
              <p:nvSpPr>
                <p:cNvPr id="704" name="Google Shape;704;p22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334" extrusionOk="0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22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67" extrusionOk="0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22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70" extrusionOk="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7" name="Google Shape;707;p22"/>
              <p:cNvGrpSpPr/>
              <p:nvPr/>
            </p:nvGrpSpPr>
            <p:grpSpPr>
              <a:xfrm>
                <a:off x="8148634" y="33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708" name="Google Shape;708;p22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6" extrusionOk="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22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296" extrusionOk="0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22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38" extrusionOk="0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22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31" extrusionOk="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22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35" extrusionOk="0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22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36" extrusionOk="0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22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90" extrusionOk="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22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124" extrusionOk="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22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171" extrusionOk="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7" name="Google Shape;717;p22"/>
            <p:cNvGrpSpPr/>
            <p:nvPr/>
          </p:nvGrpSpPr>
          <p:grpSpPr>
            <a:xfrm>
              <a:off x="-440475" y="-271600"/>
              <a:ext cx="2007199" cy="1963562"/>
              <a:chOff x="7427175" y="3805950"/>
              <a:chExt cx="2007199" cy="1963562"/>
            </a:xfrm>
          </p:grpSpPr>
          <p:pic>
            <p:nvPicPr>
              <p:cNvPr id="718" name="Google Shape;718;p22"/>
              <p:cNvPicPr preferRelativeResize="0"/>
              <p:nvPr/>
            </p:nvPicPr>
            <p:blipFill>
              <a:blip r:embed="rId8">
                <a:alphaModFix amt="50000"/>
              </a:blip>
              <a:stretch>
                <a:fillRect/>
              </a:stretch>
            </p:blipFill>
            <p:spPr>
              <a:xfrm>
                <a:off x="7427175" y="3805950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19" name="Google Shape;719;p22"/>
              <p:cNvGrpSpPr/>
              <p:nvPr/>
            </p:nvGrpSpPr>
            <p:grpSpPr>
              <a:xfrm>
                <a:off x="7684576" y="4187077"/>
                <a:ext cx="344666" cy="317481"/>
                <a:chOff x="7392988" y="4000501"/>
                <a:chExt cx="2193925" cy="2020888"/>
              </a:xfrm>
            </p:grpSpPr>
            <p:sp>
              <p:nvSpPr>
                <p:cNvPr id="720" name="Google Shape;720;p22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52" extrusionOk="0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22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33" extrusionOk="0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22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415" extrusionOk="0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22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89" extrusionOk="0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4" name="Google Shape;724;p22"/>
              <p:cNvGrpSpPr/>
              <p:nvPr/>
            </p:nvGrpSpPr>
            <p:grpSpPr>
              <a:xfrm>
                <a:off x="8322158" y="4188298"/>
                <a:ext cx="314775" cy="315031"/>
                <a:chOff x="2587625" y="3803651"/>
                <a:chExt cx="1947862" cy="1949451"/>
              </a:xfrm>
            </p:grpSpPr>
            <p:sp>
              <p:nvSpPr>
                <p:cNvPr id="725" name="Google Shape;725;p22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307" extrusionOk="0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726;p22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517" extrusionOk="0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7" name="Google Shape;727;p22"/>
              <p:cNvGrpSpPr/>
              <p:nvPr/>
            </p:nvGrpSpPr>
            <p:grpSpPr>
              <a:xfrm>
                <a:off x="7958137" y="4710338"/>
                <a:ext cx="405749" cy="405417"/>
                <a:chOff x="5448300" y="858838"/>
                <a:chExt cx="1936750" cy="1935163"/>
              </a:xfrm>
            </p:grpSpPr>
            <p:sp>
              <p:nvSpPr>
                <p:cNvPr id="728" name="Google Shape;728;p22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259" extrusionOk="0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22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29" extrusionOk="0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22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225" extrusionOk="0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22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130" extrusionOk="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22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135" extrusionOk="0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33" name="Google Shape;733;p22"/>
          <p:cNvSpPr txBox="1">
            <a:spLocks noGrp="1"/>
          </p:cNvSpPr>
          <p:nvPr>
            <p:ph type="title"/>
          </p:nvPr>
        </p:nvSpPr>
        <p:spPr>
          <a:xfrm>
            <a:off x="2099100" y="539488"/>
            <a:ext cx="38424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22"/>
          <p:cNvSpPr txBox="1">
            <a:spLocks noGrp="1"/>
          </p:cNvSpPr>
          <p:nvPr>
            <p:ph type="subTitle" idx="1"/>
          </p:nvPr>
        </p:nvSpPr>
        <p:spPr>
          <a:xfrm>
            <a:off x="2099100" y="1592097"/>
            <a:ext cx="3842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482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23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23"/>
          <p:cNvPicPr preferRelativeResize="0"/>
          <p:nvPr/>
        </p:nvPicPr>
        <p:blipFill rotWithShape="1">
          <a:blip r:embed="rId3">
            <a:alphaModFix amt="60000"/>
          </a:blip>
          <a:srcRect b="1681"/>
          <a:stretch/>
        </p:blipFill>
        <p:spPr>
          <a:xfrm>
            <a:off x="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8" name="Google Shape;738;p23"/>
          <p:cNvGrpSpPr/>
          <p:nvPr/>
        </p:nvGrpSpPr>
        <p:grpSpPr>
          <a:xfrm>
            <a:off x="-1317551" y="-1764187"/>
            <a:ext cx="12139827" cy="8644226"/>
            <a:chOff x="-1317551" y="-1764187"/>
            <a:chExt cx="12139827" cy="8644226"/>
          </a:xfrm>
        </p:grpSpPr>
        <p:pic>
          <p:nvPicPr>
            <p:cNvPr id="739" name="Google Shape;739;p23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1120938">
              <a:off x="6818751" y="-1288200"/>
              <a:ext cx="3541899" cy="3464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0" name="Google Shape;740;p23"/>
            <p:cNvPicPr preferRelativeResize="0"/>
            <p:nvPr/>
          </p:nvPicPr>
          <p:blipFill rotWithShape="1">
            <a:blip r:embed="rId4">
              <a:alphaModFix amt="50000"/>
            </a:blip>
            <a:srcRect/>
            <a:stretch/>
          </p:blipFill>
          <p:spPr>
            <a:xfrm rot="4680349">
              <a:off x="-1025849" y="3055277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1" name="Google Shape;741;p23"/>
          <p:cNvGrpSpPr/>
          <p:nvPr/>
        </p:nvGrpSpPr>
        <p:grpSpPr>
          <a:xfrm>
            <a:off x="-812831" y="-464094"/>
            <a:ext cx="10247205" cy="6233605"/>
            <a:chOff x="-812831" y="-464094"/>
            <a:chExt cx="10247205" cy="6233605"/>
          </a:xfrm>
        </p:grpSpPr>
        <p:grpSp>
          <p:nvGrpSpPr>
            <p:cNvPr id="742" name="Google Shape;742;p23"/>
            <p:cNvGrpSpPr/>
            <p:nvPr/>
          </p:nvGrpSpPr>
          <p:grpSpPr>
            <a:xfrm>
              <a:off x="-812831" y="-464094"/>
              <a:ext cx="1963562" cy="2007199"/>
              <a:chOff x="-812831" y="-464094"/>
              <a:chExt cx="1963562" cy="2007199"/>
            </a:xfrm>
          </p:grpSpPr>
          <p:pic>
            <p:nvPicPr>
              <p:cNvPr id="743" name="Google Shape;743;p23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5400000">
                <a:off x="-834650" y="-44227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4" name="Google Shape;744;p23"/>
              <p:cNvGrpSpPr/>
              <p:nvPr/>
            </p:nvGrpSpPr>
            <p:grpSpPr>
              <a:xfrm>
                <a:off x="432509" y="425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745" name="Google Shape;745;p23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6" extrusionOk="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p23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296" extrusionOk="0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23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38" extrusionOk="0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23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231" extrusionOk="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23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35" extrusionOk="0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23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36" extrusionOk="0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23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90" extrusionOk="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23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124" extrusionOk="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23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171" extrusionOk="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4" name="Google Shape;754;p23"/>
              <p:cNvGrpSpPr/>
              <p:nvPr/>
            </p:nvGrpSpPr>
            <p:grpSpPr>
              <a:xfrm>
                <a:off x="475773" y="1088819"/>
                <a:ext cx="268433" cy="269094"/>
                <a:chOff x="5157788" y="3706813"/>
                <a:chExt cx="1936749" cy="1941513"/>
              </a:xfrm>
            </p:grpSpPr>
            <p:sp>
              <p:nvSpPr>
                <p:cNvPr id="755" name="Google Shape;755;p23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99" extrusionOk="0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23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98" extrusionOk="0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23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98" extrusionOk="0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23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100" extrusionOk="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23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51" extrusionOk="0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23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303" extrusionOk="0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23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515" extrusionOk="0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2" name="Google Shape;762;p23"/>
              <p:cNvGrpSpPr/>
              <p:nvPr/>
            </p:nvGrpSpPr>
            <p:grpSpPr>
              <a:xfrm>
                <a:off x="-163800" y="693721"/>
                <a:ext cx="399570" cy="413075"/>
                <a:chOff x="2470150" y="803276"/>
                <a:chExt cx="1925637" cy="1990725"/>
              </a:xfrm>
            </p:grpSpPr>
            <p:sp>
              <p:nvSpPr>
                <p:cNvPr id="763" name="Google Shape;763;p23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334" extrusionOk="0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23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67" extrusionOk="0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23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70" extrusionOk="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66" name="Google Shape;766;p23"/>
            <p:cNvGrpSpPr/>
            <p:nvPr/>
          </p:nvGrpSpPr>
          <p:grpSpPr>
            <a:xfrm>
              <a:off x="7427175" y="3805950"/>
              <a:ext cx="2007199" cy="1963562"/>
              <a:chOff x="7427175" y="3805950"/>
              <a:chExt cx="2007199" cy="1963562"/>
            </a:xfrm>
          </p:grpSpPr>
          <p:pic>
            <p:nvPicPr>
              <p:cNvPr id="767" name="Google Shape;767;p23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7427175" y="3805950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68" name="Google Shape;768;p23"/>
              <p:cNvGrpSpPr/>
              <p:nvPr/>
            </p:nvGrpSpPr>
            <p:grpSpPr>
              <a:xfrm>
                <a:off x="7684576" y="4187077"/>
                <a:ext cx="344666" cy="317481"/>
                <a:chOff x="7392988" y="4000501"/>
                <a:chExt cx="2193925" cy="2020888"/>
              </a:xfrm>
            </p:grpSpPr>
            <p:sp>
              <p:nvSpPr>
                <p:cNvPr id="769" name="Google Shape;769;p23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52" extrusionOk="0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23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33" extrusionOk="0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23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415" extrusionOk="0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23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89" extrusionOk="0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3" name="Google Shape;773;p23"/>
              <p:cNvGrpSpPr/>
              <p:nvPr/>
            </p:nvGrpSpPr>
            <p:grpSpPr>
              <a:xfrm>
                <a:off x="8322158" y="4188298"/>
                <a:ext cx="314775" cy="315031"/>
                <a:chOff x="2587625" y="3803651"/>
                <a:chExt cx="1947862" cy="1949451"/>
              </a:xfrm>
            </p:grpSpPr>
            <p:sp>
              <p:nvSpPr>
                <p:cNvPr id="774" name="Google Shape;774;p23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307" extrusionOk="0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23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517" extrusionOk="0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6" name="Google Shape;776;p23"/>
              <p:cNvGrpSpPr/>
              <p:nvPr/>
            </p:nvGrpSpPr>
            <p:grpSpPr>
              <a:xfrm>
                <a:off x="7958137" y="4710338"/>
                <a:ext cx="405749" cy="405417"/>
                <a:chOff x="5448300" y="858838"/>
                <a:chExt cx="1936750" cy="1935163"/>
              </a:xfrm>
            </p:grpSpPr>
            <p:sp>
              <p:nvSpPr>
                <p:cNvPr id="777" name="Google Shape;777;p23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259" extrusionOk="0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23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29" extrusionOk="0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23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225" extrusionOk="0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23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130" extrusionOk="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23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135" extrusionOk="0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82584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Google Shape;783;p24"/>
          <p:cNvPicPr preferRelativeResize="0"/>
          <p:nvPr/>
        </p:nvPicPr>
        <p:blipFill rotWithShape="1">
          <a:blip r:embed="rId2">
            <a:alphaModFix/>
          </a:blip>
          <a:srcRect t="1845" r="184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24"/>
          <p:cNvPicPr preferRelativeResize="0"/>
          <p:nvPr/>
        </p:nvPicPr>
        <p:blipFill rotWithShape="1">
          <a:blip r:embed="rId3">
            <a:alphaModFix/>
          </a:blip>
          <a:srcRect l="7206" r="48311" b="45438"/>
          <a:stretch/>
        </p:blipFill>
        <p:spPr>
          <a:xfrm rot="10800000">
            <a:off x="7924801" y="-76201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5" name="Google Shape;785;p24"/>
          <p:cNvGrpSpPr/>
          <p:nvPr/>
        </p:nvGrpSpPr>
        <p:grpSpPr>
          <a:xfrm>
            <a:off x="-1232550" y="-442275"/>
            <a:ext cx="2007199" cy="1963562"/>
            <a:chOff x="-1232550" y="-442275"/>
            <a:chExt cx="2007199" cy="1963562"/>
          </a:xfrm>
        </p:grpSpPr>
        <p:pic>
          <p:nvPicPr>
            <p:cNvPr id="786" name="Google Shape;786;p24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-1232550" y="-442275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87" name="Google Shape;787;p24"/>
            <p:cNvGrpSpPr/>
            <p:nvPr/>
          </p:nvGrpSpPr>
          <p:grpSpPr>
            <a:xfrm>
              <a:off x="-111386" y="413143"/>
              <a:ext cx="489610" cy="489209"/>
              <a:chOff x="5448300" y="858838"/>
              <a:chExt cx="1936750" cy="1935163"/>
            </a:xfrm>
          </p:grpSpPr>
          <p:sp>
            <p:nvSpPr>
              <p:cNvPr id="788" name="Google Shape;788;p24"/>
              <p:cNvSpPr/>
              <p:nvPr/>
            </p:nvSpPr>
            <p:spPr>
              <a:xfrm>
                <a:off x="5937250" y="858838"/>
                <a:ext cx="962025" cy="97790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59" extrusionOk="0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4"/>
              <p:cNvSpPr/>
              <p:nvPr/>
            </p:nvSpPr>
            <p:spPr>
              <a:xfrm>
                <a:off x="6367463" y="1300163"/>
                <a:ext cx="98425" cy="109537"/>
              </a:xfrm>
              <a:custGeom>
                <a:avLst/>
                <a:gdLst/>
                <a:ahLst/>
                <a:cxnLst/>
                <a:rect l="l" t="t" r="r" b="b"/>
                <a:pathLst>
                  <a:path w="26" h="29" extrusionOk="0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6216650" y="1944688"/>
                <a:ext cx="395287" cy="84931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25" extrusionOk="0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5448300" y="1752600"/>
                <a:ext cx="782637" cy="49053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0" extrusionOk="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6600825" y="1733550"/>
                <a:ext cx="784225" cy="50958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5" extrusionOk="0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3" name="Google Shape;793;p24"/>
            <p:cNvGrpSpPr/>
            <p:nvPr/>
          </p:nvGrpSpPr>
          <p:grpSpPr>
            <a:xfrm>
              <a:off x="283076" y="-76198"/>
              <a:ext cx="344666" cy="317481"/>
              <a:chOff x="7392988" y="4000501"/>
              <a:chExt cx="2193925" cy="2020888"/>
            </a:xfrm>
          </p:grpSpPr>
          <p:sp>
            <p:nvSpPr>
              <p:cNvPr id="794" name="Google Shape;794;p24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2" extrusionOk="0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24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3" extrusionOk="0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24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15" extrusionOk="0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avLst/>
                <a:gdLst/>
                <a:ahLst/>
                <a:cxnLst/>
                <a:rect l="l" t="t" r="r" b="b"/>
                <a:pathLst>
                  <a:path w="89" h="89" extrusionOk="0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98" name="Google Shape;798;p24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 rot="5829584">
            <a:off x="-1656398" y="3238387"/>
            <a:ext cx="3541898" cy="3464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03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407" name="Google Shape;407;p1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13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3" name="Google Shape;433;p1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5" name="Google Shape;435;p1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4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4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441" name="Google Shape;441;p14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42" name="Google Shape;44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4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62" name="Google Shape;46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0"/>
          <p:cNvSpPr txBox="1">
            <a:spLocks noGrp="1"/>
          </p:cNvSpPr>
          <p:nvPr>
            <p:ph type="title"/>
          </p:nvPr>
        </p:nvSpPr>
        <p:spPr>
          <a:xfrm>
            <a:off x="3576150" y="1906435"/>
            <a:ext cx="5405100" cy="20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46" name="Google Shape;746;p20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747" name="Google Shape;747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5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0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788" name="Google Shape;788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0"/>
          <p:cNvSpPr txBox="1">
            <a:spLocks noGrp="1"/>
          </p:cNvSpPr>
          <p:nvPr>
            <p:ph type="title"/>
          </p:nvPr>
        </p:nvSpPr>
        <p:spPr>
          <a:xfrm>
            <a:off x="1675800" y="1891935"/>
            <a:ext cx="25623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2" name="Google Shape;1162;p30"/>
          <p:cNvSpPr txBox="1">
            <a:spLocks noGrp="1"/>
          </p:cNvSpPr>
          <p:nvPr>
            <p:ph type="subTitle" idx="1"/>
          </p:nvPr>
        </p:nvSpPr>
        <p:spPr>
          <a:xfrm>
            <a:off x="4904575" y="1939924"/>
            <a:ext cx="3526200" cy="16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3" name="Google Shape;1163;p30"/>
          <p:cNvCxnSpPr/>
          <p:nvPr/>
        </p:nvCxnSpPr>
        <p:spPr>
          <a:xfrm>
            <a:off x="4572000" y="-121800"/>
            <a:ext cx="0" cy="37605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4" name="Google Shape;1164;p30"/>
          <p:cNvGrpSpPr/>
          <p:nvPr/>
        </p:nvGrpSpPr>
        <p:grpSpPr>
          <a:xfrm rot="5400000">
            <a:off x="7613820" y="-665620"/>
            <a:ext cx="877851" cy="2209091"/>
            <a:chOff x="-26858" y="-227337"/>
            <a:chExt cx="1093215" cy="2757917"/>
          </a:xfrm>
        </p:grpSpPr>
        <p:sp>
          <p:nvSpPr>
            <p:cNvPr id="1165" name="Google Shape;1165;p3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30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1188" name="Google Shape;1188;p3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2" name="Google Shape;1842;p46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1843" name="Google Shape;1843;p46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6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6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6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6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6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6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6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6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6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6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6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6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6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6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6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6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6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6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6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6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6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6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6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46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1888" name="Google Shape;1888;p4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8" r:id="rId4"/>
    <p:sldLayoutId id="2147483659" r:id="rId5"/>
    <p:sldLayoutId id="2147483660" r:id="rId6"/>
    <p:sldLayoutId id="2147483666" r:id="rId7"/>
    <p:sldLayoutId id="2147483676" r:id="rId8"/>
    <p:sldLayoutId id="2147483692" r:id="rId9"/>
    <p:sldLayoutId id="214748369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23055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52"/>
          <p:cNvSpPr txBox="1">
            <a:spLocks noGrp="1"/>
          </p:cNvSpPr>
          <p:nvPr>
            <p:ph type="ctrTitle"/>
          </p:nvPr>
        </p:nvSpPr>
        <p:spPr>
          <a:xfrm>
            <a:off x="2339752" y="1366463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 Ordering Website</a:t>
            </a:r>
            <a:endParaRPr dirty="0"/>
          </a:p>
        </p:txBody>
      </p:sp>
      <p:sp>
        <p:nvSpPr>
          <p:cNvPr id="1966" name="Google Shape;1966;p52"/>
          <p:cNvSpPr txBox="1">
            <a:spLocks noGrp="1"/>
          </p:cNvSpPr>
          <p:nvPr>
            <p:ph type="subTitle" idx="1"/>
          </p:nvPr>
        </p:nvSpPr>
        <p:spPr>
          <a:xfrm>
            <a:off x="2627784" y="748369"/>
            <a:ext cx="3744416" cy="942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WEB  DEVELOPMENT PROJECT</a:t>
            </a:r>
            <a:endParaRPr sz="2400" dirty="0"/>
          </a:p>
        </p:txBody>
      </p:sp>
      <p:sp>
        <p:nvSpPr>
          <p:cNvPr id="1967" name="Google Shape;1967;p52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52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52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52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52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52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52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52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52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52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52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52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52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52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52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52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52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52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52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52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52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52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52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52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52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52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52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52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52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52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52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52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52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52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52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987824" y="3065354"/>
            <a:ext cx="3353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>
                <a:solidFill>
                  <a:schemeClr val="dk2"/>
                </a:solidFill>
                <a:latin typeface="Arvo"/>
                <a:ea typeface="Arvo"/>
                <a:cs typeface="Arvo"/>
                <a:sym typeface="Barlow Condensed SemiBold"/>
              </a:rPr>
              <a:t>GROUP NUMBER -20</a:t>
            </a:r>
            <a:endParaRPr lang="en-IN" sz="2400" dirty="0">
              <a:solidFill>
                <a:schemeClr val="dk2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5896" y="3313090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IN" sz="2000"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marL="457200" lvl="0" indent="-317500">
              <a:buSzPts val="1400"/>
              <a:buChar char="●"/>
            </a:pPr>
            <a:r>
              <a:rPr lang="en-IN" sz="1800" dirty="0">
                <a:solidFill>
                  <a:schemeClr val="hlink"/>
                </a:solidFill>
                <a:uFill>
                  <a:noFill/>
                </a:uFill>
              </a:rPr>
              <a:t>IIT2023183</a:t>
            </a:r>
            <a:endParaRPr lang="en-IN" sz="1800" dirty="0">
              <a:solidFill>
                <a:schemeClr val="dk1"/>
              </a:solidFill>
            </a:endParaRPr>
          </a:p>
          <a:p>
            <a:pPr marL="457200" lvl="0" indent="-317500">
              <a:buClr>
                <a:schemeClr val="dk1"/>
              </a:buClr>
              <a:buSzPts val="1400"/>
              <a:buChar char="●"/>
            </a:pPr>
            <a:r>
              <a:rPr lang="en-IN" sz="1800" dirty="0">
                <a:solidFill>
                  <a:schemeClr val="hlink"/>
                </a:solidFill>
                <a:uFill>
                  <a:noFill/>
                </a:uFill>
              </a:rPr>
              <a:t>IIT2023184</a:t>
            </a:r>
            <a:endParaRPr lang="en-IN" sz="1800" dirty="0">
              <a:solidFill>
                <a:schemeClr val="dk1"/>
              </a:solidFill>
            </a:endParaRPr>
          </a:p>
          <a:p>
            <a:pPr marL="457200" lvl="0" indent="-317500">
              <a:buClr>
                <a:schemeClr val="dk1"/>
              </a:buClr>
              <a:buSzPts val="1400"/>
              <a:buChar char="●"/>
            </a:pPr>
            <a:r>
              <a:rPr lang="en-IN" sz="1800" dirty="0">
                <a:solidFill>
                  <a:schemeClr val="hlink"/>
                </a:solidFill>
                <a:uFill>
                  <a:noFill/>
                </a:uFill>
              </a:rPr>
              <a:t>IIT2023185</a:t>
            </a:r>
            <a:endParaRPr lang="en-IN" sz="1800" dirty="0">
              <a:solidFill>
                <a:schemeClr val="dk1"/>
              </a:solidFill>
            </a:endParaRPr>
          </a:p>
          <a:p>
            <a:pPr marL="457200" lvl="0" indent="-317500">
              <a:buClr>
                <a:schemeClr val="dk1"/>
              </a:buClr>
              <a:buSzPts val="1400"/>
              <a:buChar char="●"/>
            </a:pPr>
            <a:r>
              <a:rPr lang="en-IN" sz="1800" dirty="0">
                <a:solidFill>
                  <a:schemeClr val="hlink"/>
                </a:solidFill>
                <a:uFill>
                  <a:noFill/>
                </a:uFill>
              </a:rPr>
              <a:t>IIT2023186</a:t>
            </a:r>
            <a:endParaRPr lang="en-IN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4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600"/>
                            </p:stCondLst>
                            <p:childTnLst>
                              <p:par>
                                <p:cTn id="1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8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200"/>
                            </p:stCondLst>
                            <p:childTnLst>
                              <p:par>
                                <p:cTn id="1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400"/>
                            </p:stCondLst>
                            <p:childTnLst>
                              <p:par>
                                <p:cTn id="1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00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00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600"/>
                            </p:stCondLst>
                            <p:childTnLst>
                              <p:par>
                                <p:cTn id="1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2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2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800"/>
                            </p:stCondLst>
                            <p:childTnLst>
                              <p:par>
                                <p:cTn id="1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200"/>
                                        <p:tgtEl>
                                          <p:spTgt spid="1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00"/>
                                        <p:tgtEl>
                                          <p:spTgt spid="1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00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00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200"/>
                            </p:stCondLst>
                            <p:childTnLst>
                              <p:par>
                                <p:cTn id="1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200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200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400"/>
                            </p:stCondLst>
                            <p:childTnLst>
                              <p:par>
                                <p:cTn id="1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00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00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600"/>
                            </p:stCondLst>
                            <p:childTnLst>
                              <p:par>
                                <p:cTn id="1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200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200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800"/>
                            </p:stCondLst>
                            <p:childTnLst>
                              <p:par>
                                <p:cTn id="1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200"/>
                                        <p:tgtEl>
                                          <p:spTgt spid="2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200"/>
                                        <p:tgtEl>
                                          <p:spTgt spid="2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00"/>
                                        <p:tgtEl>
                                          <p:spTgt spid="1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00"/>
                                        <p:tgtEl>
                                          <p:spTgt spid="1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200"/>
                            </p:stCondLst>
                            <p:childTnLst>
                              <p:par>
                                <p:cTn id="1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200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200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79"/>
          <p:cNvSpPr txBox="1">
            <a:spLocks noGrp="1"/>
          </p:cNvSpPr>
          <p:nvPr>
            <p:ph type="title"/>
          </p:nvPr>
        </p:nvSpPr>
        <p:spPr>
          <a:xfrm>
            <a:off x="-1764704" y="2321675"/>
            <a:ext cx="5040559" cy="22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THANKS 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77071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54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SCOPES</a:t>
            </a:r>
            <a:endParaRPr dirty="0"/>
          </a:p>
        </p:txBody>
      </p:sp>
      <p:sp>
        <p:nvSpPr>
          <p:cNvPr id="2013" name="Google Shape;2013;p54"/>
          <p:cNvSpPr txBox="1">
            <a:spLocks noGrp="1"/>
          </p:cNvSpPr>
          <p:nvPr>
            <p:ph type="ctrTitle"/>
          </p:nvPr>
        </p:nvSpPr>
        <p:spPr>
          <a:xfrm>
            <a:off x="4067944" y="16500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MOTIVATION</a:t>
            </a:r>
            <a:endParaRPr dirty="0"/>
          </a:p>
        </p:txBody>
      </p:sp>
      <p:sp>
        <p:nvSpPr>
          <p:cNvPr id="2014" name="Google Shape;2014;p54"/>
          <p:cNvSpPr txBox="1">
            <a:spLocks noGrp="1"/>
          </p:cNvSpPr>
          <p:nvPr>
            <p:ph type="title" idx="2"/>
          </p:nvPr>
        </p:nvSpPr>
        <p:spPr>
          <a:xfrm>
            <a:off x="2319212" y="1650000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15" name="Google Shape;2015;p54"/>
          <p:cNvSpPr txBox="1">
            <a:spLocks noGrp="1"/>
          </p:cNvSpPr>
          <p:nvPr>
            <p:ph type="ctrTitle" idx="3"/>
          </p:nvPr>
        </p:nvSpPr>
        <p:spPr>
          <a:xfrm>
            <a:off x="4067944" y="22278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016" name="Google Shape;2016;p54"/>
          <p:cNvSpPr txBox="1">
            <a:spLocks noGrp="1"/>
          </p:cNvSpPr>
          <p:nvPr>
            <p:ph type="title" idx="4"/>
          </p:nvPr>
        </p:nvSpPr>
        <p:spPr>
          <a:xfrm>
            <a:off x="2329482" y="2227800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17" name="Google Shape;2017;p54"/>
          <p:cNvSpPr txBox="1">
            <a:spLocks noGrp="1"/>
          </p:cNvSpPr>
          <p:nvPr>
            <p:ph type="ctrTitle" idx="5"/>
          </p:nvPr>
        </p:nvSpPr>
        <p:spPr>
          <a:xfrm>
            <a:off x="3982480" y="2786038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OVERVIEW</a:t>
            </a:r>
            <a:endParaRPr dirty="0"/>
          </a:p>
        </p:txBody>
      </p:sp>
      <p:sp>
        <p:nvSpPr>
          <p:cNvPr id="2018" name="Google Shape;2018;p54"/>
          <p:cNvSpPr txBox="1">
            <a:spLocks noGrp="1"/>
          </p:cNvSpPr>
          <p:nvPr>
            <p:ph type="title" idx="6"/>
          </p:nvPr>
        </p:nvSpPr>
        <p:spPr>
          <a:xfrm>
            <a:off x="2319212" y="2859782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19" name="Google Shape;2019;p54"/>
          <p:cNvSpPr txBox="1">
            <a:spLocks noGrp="1"/>
          </p:cNvSpPr>
          <p:nvPr>
            <p:ph type="title" idx="8"/>
          </p:nvPr>
        </p:nvSpPr>
        <p:spPr>
          <a:xfrm>
            <a:off x="2329482" y="3435846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20" name="Google Shape;2020;p54"/>
          <p:cNvSpPr txBox="1">
            <a:spLocks noGrp="1"/>
          </p:cNvSpPr>
          <p:nvPr>
            <p:ph type="ctrTitle" idx="9"/>
          </p:nvPr>
        </p:nvSpPr>
        <p:spPr>
          <a:xfrm>
            <a:off x="4139952" y="339502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cxnSp>
        <p:nvCxnSpPr>
          <p:cNvPr id="2021" name="Google Shape;2021;p5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3139604" y="4013651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7944" y="3328173"/>
            <a:ext cx="454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TECHNOLOGIES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70"/>
          <p:cNvSpPr txBox="1">
            <a:spLocks noGrp="1"/>
          </p:cNvSpPr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cxnSp>
        <p:nvCxnSpPr>
          <p:cNvPr id="2287" name="Google Shape;2287;p70"/>
          <p:cNvCxnSpPr>
            <a:stCxn id="2288" idx="3"/>
            <a:endCxn id="2289" idx="1"/>
          </p:cNvCxnSpPr>
          <p:nvPr/>
        </p:nvCxnSpPr>
        <p:spPr>
          <a:xfrm>
            <a:off x="2507775" y="2574680"/>
            <a:ext cx="887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290" name="Google Shape;2290;p70"/>
          <p:cNvCxnSpPr>
            <a:stCxn id="2291" idx="0"/>
          </p:cNvCxnSpPr>
          <p:nvPr/>
        </p:nvCxnSpPr>
        <p:spPr>
          <a:xfrm rot="10800000">
            <a:off x="2146336" y="1891405"/>
            <a:ext cx="0" cy="388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292" name="Google Shape;2292;p70"/>
          <p:cNvSpPr/>
          <p:nvPr/>
        </p:nvSpPr>
        <p:spPr>
          <a:xfrm>
            <a:off x="1750054" y="2178447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70"/>
          <p:cNvSpPr/>
          <p:nvPr/>
        </p:nvSpPr>
        <p:spPr>
          <a:xfrm>
            <a:off x="1851286" y="2279605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3" name="Google Shape;2293;p70"/>
          <p:cNvCxnSpPr>
            <a:stCxn id="2294" idx="4"/>
          </p:cNvCxnSpPr>
          <p:nvPr/>
        </p:nvCxnSpPr>
        <p:spPr>
          <a:xfrm>
            <a:off x="3751866" y="2869705"/>
            <a:ext cx="0" cy="34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295" name="Google Shape;2295;p70"/>
          <p:cNvSpPr/>
          <p:nvPr/>
        </p:nvSpPr>
        <p:spPr>
          <a:xfrm>
            <a:off x="3355584" y="2178447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70"/>
          <p:cNvSpPr/>
          <p:nvPr/>
        </p:nvSpPr>
        <p:spPr>
          <a:xfrm>
            <a:off x="3456816" y="2279605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6" name="Google Shape;2296;p70"/>
          <p:cNvCxnSpPr>
            <a:stCxn id="2297" idx="0"/>
          </p:cNvCxnSpPr>
          <p:nvPr/>
        </p:nvCxnSpPr>
        <p:spPr>
          <a:xfrm rot="10800000">
            <a:off x="5357397" y="1891405"/>
            <a:ext cx="0" cy="388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298" name="Google Shape;2298;p70"/>
          <p:cNvSpPr/>
          <p:nvPr/>
        </p:nvSpPr>
        <p:spPr>
          <a:xfrm>
            <a:off x="4961115" y="2178447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70"/>
          <p:cNvSpPr/>
          <p:nvPr/>
        </p:nvSpPr>
        <p:spPr>
          <a:xfrm>
            <a:off x="5062347" y="2279605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9" name="Google Shape;2299;p70"/>
          <p:cNvCxnSpPr>
            <a:stCxn id="2300" idx="4"/>
          </p:cNvCxnSpPr>
          <p:nvPr/>
        </p:nvCxnSpPr>
        <p:spPr>
          <a:xfrm>
            <a:off x="6962928" y="2869705"/>
            <a:ext cx="0" cy="34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301" name="Google Shape;2301;p70"/>
          <p:cNvSpPr/>
          <p:nvPr/>
        </p:nvSpPr>
        <p:spPr>
          <a:xfrm>
            <a:off x="6566645" y="2178447"/>
            <a:ext cx="792300" cy="792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70"/>
          <p:cNvSpPr/>
          <p:nvPr/>
        </p:nvSpPr>
        <p:spPr>
          <a:xfrm>
            <a:off x="6667878" y="2279605"/>
            <a:ext cx="590100" cy="590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70"/>
          <p:cNvSpPr txBox="1"/>
          <p:nvPr/>
        </p:nvSpPr>
        <p:spPr>
          <a:xfrm>
            <a:off x="1794675" y="2348780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289" name="Google Shape;2289;p70"/>
          <p:cNvSpPr txBox="1"/>
          <p:nvPr/>
        </p:nvSpPr>
        <p:spPr>
          <a:xfrm>
            <a:off x="3395454" y="2348780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302" name="Google Shape;2302;p70"/>
          <p:cNvSpPr txBox="1"/>
          <p:nvPr/>
        </p:nvSpPr>
        <p:spPr>
          <a:xfrm>
            <a:off x="5001058" y="2348780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303" name="Google Shape;2303;p70"/>
          <p:cNvSpPr txBox="1"/>
          <p:nvPr/>
        </p:nvSpPr>
        <p:spPr>
          <a:xfrm>
            <a:off x="6602125" y="2348780"/>
            <a:ext cx="713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24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304" name="Google Shape;2304;p70"/>
          <p:cNvSpPr txBox="1"/>
          <p:nvPr/>
        </p:nvSpPr>
        <p:spPr>
          <a:xfrm>
            <a:off x="-6487" y="1020530"/>
            <a:ext cx="4464496" cy="78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Arvo"/>
                <a:ea typeface="Arvo"/>
                <a:cs typeface="Arvo"/>
              </a:rPr>
              <a:t>Developing it helps us master frontend(</a:t>
            </a:r>
            <a:r>
              <a:rPr lang="en-US" dirty="0" err="1">
                <a:solidFill>
                  <a:schemeClr val="dk1"/>
                </a:solidFill>
                <a:latin typeface="Arvo"/>
                <a:ea typeface="Arvo"/>
                <a:cs typeface="Arvo"/>
              </a:rPr>
              <a:t>HTML,CSS,JS,React</a:t>
            </a:r>
            <a:r>
              <a:rPr lang="en-US" dirty="0">
                <a:solidFill>
                  <a:schemeClr val="dk1"/>
                </a:solidFill>
                <a:latin typeface="Arvo"/>
                <a:ea typeface="Arvo"/>
                <a:cs typeface="Arvo"/>
              </a:rPr>
              <a:t>) and backend(client-</a:t>
            </a:r>
            <a:r>
              <a:rPr lang="en-US" dirty="0" err="1">
                <a:solidFill>
                  <a:schemeClr val="dk1"/>
                </a:solidFill>
                <a:latin typeface="Arvo"/>
                <a:ea typeface="Arvo"/>
                <a:cs typeface="Arvo"/>
              </a:rPr>
              <a:t>server,mongodb</a:t>
            </a:r>
            <a:r>
              <a:rPr lang="en-US" dirty="0">
                <a:solidFill>
                  <a:schemeClr val="dk1"/>
                </a:solidFill>
                <a:latin typeface="Arvo"/>
                <a:ea typeface="Arvo"/>
                <a:cs typeface="Arv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vo"/>
                <a:ea typeface="Arvo"/>
                <a:cs typeface="Arvo"/>
              </a:rPr>
              <a:t>etc</a:t>
            </a:r>
            <a:r>
              <a:rPr lang="en-US" dirty="0">
                <a:solidFill>
                  <a:schemeClr val="dk1"/>
                </a:solidFill>
                <a:latin typeface="Arvo"/>
                <a:ea typeface="Arvo"/>
                <a:cs typeface="Arvo"/>
              </a:rPr>
              <a:t>) skills.</a:t>
            </a:r>
            <a:endParaRPr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305" name="Google Shape;2305;p70"/>
          <p:cNvSpPr txBox="1"/>
          <p:nvPr/>
        </p:nvSpPr>
        <p:spPr>
          <a:xfrm>
            <a:off x="1043608" y="662870"/>
            <a:ext cx="2507774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20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</a:rPr>
              <a:t>Learning</a:t>
            </a:r>
            <a:r>
              <a:rPr lang="en-IN" sz="2000" b="1" dirty="0"/>
              <a:t> </a:t>
            </a:r>
            <a:r>
              <a:rPr lang="en-IN" sz="20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</a:rPr>
              <a:t>Opportunity</a:t>
            </a:r>
            <a:endParaRPr sz="2000" dirty="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2306" name="Google Shape;2306;p70"/>
          <p:cNvGrpSpPr/>
          <p:nvPr/>
        </p:nvGrpSpPr>
        <p:grpSpPr>
          <a:xfrm>
            <a:off x="4316367" y="367604"/>
            <a:ext cx="2383200" cy="1312776"/>
            <a:chOff x="4316367" y="367604"/>
            <a:chExt cx="2383200" cy="1312776"/>
          </a:xfrm>
        </p:grpSpPr>
        <p:sp>
          <p:nvSpPr>
            <p:cNvPr id="2307" name="Google Shape;2307;p70"/>
            <p:cNvSpPr txBox="1"/>
            <p:nvPr/>
          </p:nvSpPr>
          <p:spPr>
            <a:xfrm>
              <a:off x="4316367" y="1149380"/>
              <a:ext cx="23832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IN" dirty="0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rPr>
                <a:t>Completing a successful food ordering project is a great project to showcase</a:t>
              </a:r>
              <a:endParaRPr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308" name="Google Shape;2308;p70"/>
            <p:cNvSpPr txBox="1"/>
            <p:nvPr/>
          </p:nvSpPr>
          <p:spPr>
            <a:xfrm>
              <a:off x="4658450" y="367604"/>
              <a:ext cx="14814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IN" sz="2000" dirty="0">
                  <a:solidFill>
                    <a:schemeClr val="dk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PORTFOLIO BUILDING</a:t>
              </a:r>
              <a:endParaRPr sz="20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</p:grpSp>
      <p:sp>
        <p:nvSpPr>
          <p:cNvPr id="2309" name="Google Shape;2309;p70"/>
          <p:cNvSpPr txBox="1"/>
          <p:nvPr/>
        </p:nvSpPr>
        <p:spPr>
          <a:xfrm>
            <a:off x="2146336" y="3624300"/>
            <a:ext cx="2383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Have high chances of updradation by including catering and other related services.</a:t>
            </a:r>
            <a:endParaRPr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310" name="Google Shape;2310;p70"/>
          <p:cNvSpPr txBox="1"/>
          <p:nvPr/>
        </p:nvSpPr>
        <p:spPr>
          <a:xfrm>
            <a:off x="2023597" y="3288700"/>
            <a:ext cx="2794603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20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</a:rPr>
              <a:t>Scalability</a:t>
            </a:r>
            <a:endParaRPr sz="2000" dirty="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2311" name="Google Shape;2311;p70"/>
          <p:cNvGrpSpPr/>
          <p:nvPr/>
        </p:nvGrpSpPr>
        <p:grpSpPr>
          <a:xfrm>
            <a:off x="4716016" y="3288700"/>
            <a:ext cx="4320480" cy="866600"/>
            <a:chOff x="4716016" y="3288700"/>
            <a:chExt cx="4320480" cy="866600"/>
          </a:xfrm>
        </p:grpSpPr>
        <p:sp>
          <p:nvSpPr>
            <p:cNvPr id="2312" name="Google Shape;2312;p70"/>
            <p:cNvSpPr txBox="1"/>
            <p:nvPr/>
          </p:nvSpPr>
          <p:spPr>
            <a:xfrm>
              <a:off x="4716016" y="3624300"/>
              <a:ext cx="432048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rPr>
                <a:t>The demand for food ordering websites has been increased significantly in recent years</a:t>
              </a:r>
              <a:endParaRPr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313" name="Google Shape;2313;p70"/>
            <p:cNvSpPr txBox="1"/>
            <p:nvPr/>
          </p:nvSpPr>
          <p:spPr>
            <a:xfrm>
              <a:off x="5753416" y="3288700"/>
              <a:ext cx="25630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IN" sz="2000" dirty="0">
                  <a:solidFill>
                    <a:schemeClr val="dk1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Market Demand</a:t>
              </a:r>
              <a:endParaRPr sz="20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</p:grpSp>
      <p:cxnSp>
        <p:nvCxnSpPr>
          <p:cNvPr id="2314" name="Google Shape;2314;p70"/>
          <p:cNvCxnSpPr>
            <a:stCxn id="2289" idx="3"/>
            <a:endCxn id="2302" idx="1"/>
          </p:cNvCxnSpPr>
          <p:nvPr/>
        </p:nvCxnSpPr>
        <p:spPr>
          <a:xfrm>
            <a:off x="4108554" y="2574680"/>
            <a:ext cx="89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315" name="Google Shape;2315;p70"/>
          <p:cNvCxnSpPr>
            <a:stCxn id="2302" idx="3"/>
            <a:endCxn id="2303" idx="1"/>
          </p:cNvCxnSpPr>
          <p:nvPr/>
        </p:nvCxnSpPr>
        <p:spPr>
          <a:xfrm>
            <a:off x="5714158" y="2574680"/>
            <a:ext cx="8880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" name="Rectangle 1"/>
          <p:cNvSpPr/>
          <p:nvPr/>
        </p:nvSpPr>
        <p:spPr>
          <a:xfrm>
            <a:off x="3729461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47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100"/>
                                        <p:tgtEl>
                                          <p:spTgt spid="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100"/>
                                        <p:tgtEl>
                                          <p:spTgt spid="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1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100"/>
                            </p:stCondLst>
                            <p:childTnLst>
                              <p:par>
                                <p:cTn id="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1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1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1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/>
                                        <p:tgtEl>
                                          <p:spTgt spid="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100"/>
                            </p:stCondLst>
                            <p:childTnLst>
                              <p:par>
                                <p:cTn id="9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/>
                                        <p:tgtEl>
                                          <p:spTgt spid="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1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100"/>
                            </p:stCondLst>
                            <p:childTnLst>
                              <p:par>
                                <p:cTn id="9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/>
                                        <p:tgtEl>
                                          <p:spTgt spid="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/>
                                        <p:tgtEl>
                                          <p:spTgt spid="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52"/>
          <p:cNvSpPr txBox="1">
            <a:spLocks noGrp="1"/>
          </p:cNvSpPr>
          <p:nvPr>
            <p:ph type="ctrTitle"/>
          </p:nvPr>
        </p:nvSpPr>
        <p:spPr>
          <a:xfrm>
            <a:off x="2699792" y="-24519"/>
            <a:ext cx="6063815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" sz="7100" dirty="0">
                <a:solidFill>
                  <a:schemeClr val="accent2"/>
                </a:solidFill>
              </a:rPr>
              <a:t>Statement</a:t>
            </a:r>
            <a:endParaRPr sz="7100" dirty="0">
              <a:solidFill>
                <a:schemeClr val="accent2"/>
              </a:solidFill>
            </a:endParaRPr>
          </a:p>
        </p:txBody>
      </p:sp>
      <p:sp>
        <p:nvSpPr>
          <p:cNvPr id="1966" name="Google Shape;1966;p52"/>
          <p:cNvSpPr txBox="1">
            <a:spLocks noGrp="1"/>
          </p:cNvSpPr>
          <p:nvPr>
            <p:ph type="subTitle" idx="1"/>
          </p:nvPr>
        </p:nvSpPr>
        <p:spPr>
          <a:xfrm>
            <a:off x="5076056" y="1627605"/>
            <a:ext cx="3744416" cy="942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 </a:t>
            </a:r>
            <a:endParaRPr sz="2400" dirty="0"/>
          </a:p>
        </p:txBody>
      </p:sp>
      <p:sp>
        <p:nvSpPr>
          <p:cNvPr id="1967" name="Google Shape;1967;p52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68" name="Google Shape;1968;p52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69" name="Google Shape;1969;p52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70" name="Google Shape;1970;p52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71" name="Google Shape;1971;p52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72" name="Google Shape;1972;p52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73" name="Google Shape;1973;p52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74" name="Google Shape;1974;p52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75" name="Google Shape;1975;p52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76" name="Google Shape;1976;p52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77" name="Google Shape;1977;p52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78" name="Google Shape;1978;p52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79" name="Google Shape;1979;p52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80" name="Google Shape;1980;p52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81" name="Google Shape;1981;p52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82" name="Google Shape;1982;p52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83" name="Google Shape;1983;p52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84" name="Google Shape;1984;p52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85" name="Google Shape;1985;p52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86" name="Google Shape;1986;p52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87" name="Google Shape;1987;p52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88" name="Google Shape;1988;p52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89" name="Google Shape;1989;p52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90" name="Google Shape;1990;p52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91" name="Google Shape;1991;p52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92" name="Google Shape;1992;p52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93" name="Google Shape;1993;p52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94" name="Google Shape;1994;p52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95" name="Google Shape;1995;p52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96" name="Google Shape;1996;p52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97" name="Google Shape;1997;p52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98" name="Google Shape;1998;p52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99" name="Google Shape;1999;p52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00" name="Google Shape;2000;p52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01" name="Google Shape;2001;p52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887139" y="1706913"/>
            <a:ext cx="69127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rPr>
              <a:t>Inefficient and disjointed online food ordering experiences leave both consumers and restaurants frustrated. Our project seeks to create a seamless, user-friendly platform that streamlines the process, providing easy navigation, personalized recommendations, and efficient order management for users, while empowering local restaurants to expand their reach and improve customer satisfaction</a:t>
            </a:r>
            <a:r>
              <a:rPr lang="en-US" sz="2400" dirty="0"/>
              <a:t>.</a:t>
            </a:r>
            <a:endParaRPr lang="en-IN" sz="2400" dirty="0">
              <a:solidFill>
                <a:srgbClr val="0C2E3A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14569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4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600"/>
                            </p:stCondLst>
                            <p:childTnLst>
                              <p:par>
                                <p:cTn id="1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8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200"/>
                            </p:stCondLst>
                            <p:childTnLst>
                              <p:par>
                                <p:cTn id="1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400"/>
                            </p:stCondLst>
                            <p:childTnLst>
                              <p:par>
                                <p:cTn id="1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00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00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600"/>
                            </p:stCondLst>
                            <p:childTnLst>
                              <p:par>
                                <p:cTn id="1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2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2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800"/>
                            </p:stCondLst>
                            <p:childTnLst>
                              <p:par>
                                <p:cTn id="1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200"/>
                                        <p:tgtEl>
                                          <p:spTgt spid="1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00"/>
                                        <p:tgtEl>
                                          <p:spTgt spid="1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00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00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200"/>
                            </p:stCondLst>
                            <p:childTnLst>
                              <p:par>
                                <p:cTn id="1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200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200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400"/>
                            </p:stCondLst>
                            <p:childTnLst>
                              <p:par>
                                <p:cTn id="1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00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00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600"/>
                            </p:stCondLst>
                            <p:childTnLst>
                              <p:par>
                                <p:cTn id="1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200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200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800"/>
                            </p:stCondLst>
                            <p:childTnLst>
                              <p:par>
                                <p:cTn id="1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200"/>
                                        <p:tgtEl>
                                          <p:spTgt spid="2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200"/>
                                        <p:tgtEl>
                                          <p:spTgt spid="2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00"/>
                                        <p:tgtEl>
                                          <p:spTgt spid="1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00"/>
                                        <p:tgtEl>
                                          <p:spTgt spid="1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200"/>
                            </p:stCondLst>
                            <p:childTnLst>
                              <p:par>
                                <p:cTn id="1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200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200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59"/>
          <p:cNvSpPr txBox="1">
            <a:spLocks noGrp="1"/>
          </p:cNvSpPr>
          <p:nvPr>
            <p:ph type="title"/>
          </p:nvPr>
        </p:nvSpPr>
        <p:spPr>
          <a:xfrm>
            <a:off x="-468560" y="1491630"/>
            <a:ext cx="3960440" cy="1641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</a:t>
            </a:r>
            <a:r>
              <a:rPr lang="en" dirty="0">
                <a:solidFill>
                  <a:schemeClr val="accent2"/>
                </a:solidFill>
              </a:rPr>
              <a:t>VIEW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dirty="0">
                <a:solidFill>
                  <a:schemeClr val="accent2"/>
                </a:solidFill>
              </a:rPr>
              <a:t>AND </a:t>
            </a:r>
            <a:r>
              <a:rPr lang="en" dirty="0"/>
              <a:t>FEAT</a:t>
            </a:r>
            <a:r>
              <a:rPr lang="en" dirty="0">
                <a:solidFill>
                  <a:schemeClr val="accent2"/>
                </a:solidFill>
              </a:rPr>
              <a:t>URES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101" name="Google Shape;2101;p59"/>
          <p:cNvSpPr txBox="1">
            <a:spLocks noGrp="1"/>
          </p:cNvSpPr>
          <p:nvPr>
            <p:ph type="subTitle" idx="1"/>
          </p:nvPr>
        </p:nvSpPr>
        <p:spPr>
          <a:xfrm>
            <a:off x="4572000" y="105476"/>
            <a:ext cx="3960440" cy="4932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b="1" dirty="0"/>
              <a:t>1.  Introduction</a:t>
            </a:r>
            <a:endParaRPr lang="en-US" dirty="0"/>
          </a:p>
          <a:p>
            <a:pPr marL="139700" indent="0"/>
            <a:endParaRPr lang="en-US" dirty="0"/>
          </a:p>
          <a:p>
            <a:r>
              <a:rPr lang="en-US" b="1" dirty="0"/>
              <a:t>2.  Homepage</a:t>
            </a:r>
            <a:endParaRPr lang="en-US" dirty="0"/>
          </a:p>
          <a:p>
            <a:endParaRPr lang="en-US" dirty="0"/>
          </a:p>
          <a:p>
            <a:r>
              <a:rPr lang="en-IN" b="1" dirty="0"/>
              <a:t>3.  Menu Navigation: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4. Authorization and authentication</a:t>
            </a:r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b="1" dirty="0"/>
              <a:t>5. </a:t>
            </a:r>
            <a:r>
              <a:rPr lang="en-US" b="1" dirty="0" err="1"/>
              <a:t>Adminstration</a:t>
            </a:r>
            <a:r>
              <a:rPr lang="en-US" b="1" dirty="0"/>
              <a:t> with proper money</a:t>
            </a:r>
          </a:p>
          <a:p>
            <a:r>
              <a:rPr lang="en-US" b="1" dirty="0"/>
              <a:t>     handling</a:t>
            </a:r>
          </a:p>
          <a:p>
            <a:endParaRPr lang="en-US" b="1" dirty="0"/>
          </a:p>
          <a:p>
            <a:r>
              <a:rPr lang="en-US" b="1" dirty="0"/>
              <a:t>6. Proper cart system</a:t>
            </a:r>
          </a:p>
          <a:p>
            <a:endParaRPr lang="en-US" b="1" dirty="0"/>
          </a:p>
          <a:p>
            <a:r>
              <a:rPr lang="en-US" b="1" dirty="0"/>
              <a:t>7. User profile management and past</a:t>
            </a:r>
          </a:p>
          <a:p>
            <a:r>
              <a:rPr lang="en-US" b="1" dirty="0"/>
              <a:t>      order tracking</a:t>
            </a:r>
          </a:p>
          <a:p>
            <a:endParaRPr lang="en-US" b="1" dirty="0"/>
          </a:p>
          <a:p>
            <a:r>
              <a:rPr lang="en-US" b="1" dirty="0"/>
              <a:t>8. Flexibility and feasibility to add</a:t>
            </a:r>
          </a:p>
          <a:p>
            <a:r>
              <a:rPr lang="en-US" b="1" dirty="0"/>
              <a:t>      food items</a:t>
            </a:r>
          </a:p>
          <a:p>
            <a:endParaRPr lang="en-US" b="1" dirty="0"/>
          </a:p>
          <a:p>
            <a:r>
              <a:rPr lang="en-US" b="1" dirty="0"/>
              <a:t>9. User friendly GUI</a:t>
            </a:r>
          </a:p>
          <a:p>
            <a:r>
              <a:rPr lang="en-US" b="1" dirty="0"/>
              <a:t>10. Completely responsive</a:t>
            </a:r>
          </a:p>
          <a:p>
            <a:r>
              <a:rPr lang="en-US" b="1" dirty="0"/>
              <a:t>11. Feasible category Distribution</a:t>
            </a:r>
          </a:p>
          <a:p>
            <a:endParaRPr lang="en-US" dirty="0"/>
          </a:p>
          <a:p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 idx="2"/>
          </p:nvPr>
        </p:nvSpPr>
        <p:spPr>
          <a:xfrm>
            <a:off x="720000" y="1355250"/>
            <a:ext cx="82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7" name="Google Shape;847;p30"/>
          <p:cNvSpPr txBox="1">
            <a:spLocks noGrp="1"/>
          </p:cNvSpPr>
          <p:nvPr>
            <p:ph type="title" idx="3"/>
          </p:nvPr>
        </p:nvSpPr>
        <p:spPr>
          <a:xfrm>
            <a:off x="3958500" y="2492238"/>
            <a:ext cx="82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48" name="Google Shape;848;p30"/>
          <p:cNvSpPr txBox="1">
            <a:spLocks noGrp="1"/>
          </p:cNvSpPr>
          <p:nvPr>
            <p:ph type="title" idx="4"/>
          </p:nvPr>
        </p:nvSpPr>
        <p:spPr>
          <a:xfrm>
            <a:off x="3958500" y="1355250"/>
            <a:ext cx="82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9" name="Google Shape;849;p30"/>
          <p:cNvSpPr txBox="1">
            <a:spLocks noGrp="1"/>
          </p:cNvSpPr>
          <p:nvPr>
            <p:ph type="title" idx="5"/>
          </p:nvPr>
        </p:nvSpPr>
        <p:spPr>
          <a:xfrm>
            <a:off x="720003" y="3629288"/>
            <a:ext cx="82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50" name="Google Shape;850;p30"/>
          <p:cNvSpPr txBox="1">
            <a:spLocks noGrp="1"/>
          </p:cNvSpPr>
          <p:nvPr>
            <p:ph type="title" idx="6"/>
          </p:nvPr>
        </p:nvSpPr>
        <p:spPr>
          <a:xfrm>
            <a:off x="720006" y="2492250"/>
            <a:ext cx="82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1" name="Google Shape;851;p30"/>
          <p:cNvSpPr txBox="1">
            <a:spLocks noGrp="1"/>
          </p:cNvSpPr>
          <p:nvPr>
            <p:ph type="title" idx="7"/>
          </p:nvPr>
        </p:nvSpPr>
        <p:spPr>
          <a:xfrm>
            <a:off x="3958500" y="3629288"/>
            <a:ext cx="823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52" name="Google Shape;852;p30"/>
          <p:cNvSpPr txBox="1">
            <a:spLocks noGrp="1"/>
          </p:cNvSpPr>
          <p:nvPr>
            <p:ph type="subTitle" idx="1"/>
          </p:nvPr>
        </p:nvSpPr>
        <p:spPr>
          <a:xfrm>
            <a:off x="720000" y="1757193"/>
            <a:ext cx="283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AND CSS</a:t>
            </a:r>
            <a:endParaRPr dirty="0"/>
          </a:p>
        </p:txBody>
      </p:sp>
      <p:sp>
        <p:nvSpPr>
          <p:cNvPr id="853" name="Google Shape;853;p30"/>
          <p:cNvSpPr txBox="1">
            <a:spLocks noGrp="1"/>
          </p:cNvSpPr>
          <p:nvPr>
            <p:ph type="subTitle" idx="8"/>
          </p:nvPr>
        </p:nvSpPr>
        <p:spPr>
          <a:xfrm>
            <a:off x="3958500" y="1757193"/>
            <a:ext cx="283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 JS</a:t>
            </a:r>
            <a:endParaRPr dirty="0"/>
          </a:p>
        </p:txBody>
      </p:sp>
      <p:sp>
        <p:nvSpPr>
          <p:cNvPr id="854" name="Google Shape;854;p30"/>
          <p:cNvSpPr txBox="1">
            <a:spLocks noGrp="1"/>
          </p:cNvSpPr>
          <p:nvPr>
            <p:ph type="subTitle" idx="9"/>
          </p:nvPr>
        </p:nvSpPr>
        <p:spPr>
          <a:xfrm>
            <a:off x="720006" y="2894193"/>
            <a:ext cx="283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855" name="Google Shape;855;p30"/>
          <p:cNvSpPr txBox="1">
            <a:spLocks noGrp="1"/>
          </p:cNvSpPr>
          <p:nvPr>
            <p:ph type="subTitle" idx="13"/>
          </p:nvPr>
        </p:nvSpPr>
        <p:spPr>
          <a:xfrm>
            <a:off x="3958500" y="2894248"/>
            <a:ext cx="283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MONGODB</a:t>
            </a:r>
            <a:endParaRPr dirty="0"/>
          </a:p>
        </p:txBody>
      </p:sp>
      <p:sp>
        <p:nvSpPr>
          <p:cNvPr id="856" name="Google Shape;856;p30"/>
          <p:cNvSpPr txBox="1">
            <a:spLocks noGrp="1"/>
          </p:cNvSpPr>
          <p:nvPr>
            <p:ph type="subTitle" idx="14"/>
          </p:nvPr>
        </p:nvSpPr>
        <p:spPr>
          <a:xfrm>
            <a:off x="720003" y="4031298"/>
            <a:ext cx="283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 JS</a:t>
            </a:r>
            <a:endParaRPr dirty="0"/>
          </a:p>
        </p:txBody>
      </p:sp>
      <p:sp>
        <p:nvSpPr>
          <p:cNvPr id="857" name="Google Shape;857;p30"/>
          <p:cNvSpPr txBox="1">
            <a:spLocks noGrp="1"/>
          </p:cNvSpPr>
          <p:nvPr>
            <p:ph type="subTitle" idx="15"/>
          </p:nvPr>
        </p:nvSpPr>
        <p:spPr>
          <a:xfrm>
            <a:off x="3958500" y="4031298"/>
            <a:ext cx="283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BOOTSTRAP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89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76"/>
          <p:cNvSpPr txBox="1">
            <a:spLocks noGrp="1"/>
          </p:cNvSpPr>
          <p:nvPr>
            <p:ph type="title"/>
          </p:nvPr>
        </p:nvSpPr>
        <p:spPr>
          <a:xfrm>
            <a:off x="3576150" y="1906435"/>
            <a:ext cx="5405100" cy="20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 dirty="0"/>
              <a:t>FUTURE</a:t>
            </a:r>
            <a:r>
              <a:rPr lang="en" sz="6400" dirty="0"/>
              <a:t> </a:t>
            </a:r>
            <a:r>
              <a:rPr lang="en" sz="9400" dirty="0">
                <a:solidFill>
                  <a:schemeClr val="accent2"/>
                </a:solidFill>
              </a:rPr>
              <a:t>SCOPES</a:t>
            </a:r>
            <a:endParaRPr sz="9400" dirty="0">
              <a:solidFill>
                <a:schemeClr val="accent2"/>
              </a:solidFill>
            </a:endParaRPr>
          </a:p>
        </p:txBody>
      </p:sp>
      <p:cxnSp>
        <p:nvCxnSpPr>
          <p:cNvPr id="2436" name="Google Shape;2436;p76"/>
          <p:cNvCxnSpPr/>
          <p:nvPr/>
        </p:nvCxnSpPr>
        <p:spPr>
          <a:xfrm rot="10800000">
            <a:off x="3370175" y="-198250"/>
            <a:ext cx="0" cy="3890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0" name="Google Shape;2250;p69"/>
          <p:cNvCxnSpPr>
            <a:stCxn id="2251" idx="4"/>
            <a:endCxn id="2252" idx="0"/>
          </p:cNvCxnSpPr>
          <p:nvPr/>
        </p:nvCxnSpPr>
        <p:spPr>
          <a:xfrm flipH="1">
            <a:off x="1695805" y="2207813"/>
            <a:ext cx="23708" cy="119992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253" name="Google Shape;2253;p69"/>
          <p:cNvCxnSpPr/>
          <p:nvPr/>
        </p:nvCxnSpPr>
        <p:spPr>
          <a:xfrm flipV="1">
            <a:off x="3617875" y="2375806"/>
            <a:ext cx="10" cy="121627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256" name="Google Shape;2256;p69"/>
          <p:cNvCxnSpPr>
            <a:stCxn id="2257" idx="4"/>
            <a:endCxn id="2258" idx="0"/>
          </p:cNvCxnSpPr>
          <p:nvPr/>
        </p:nvCxnSpPr>
        <p:spPr>
          <a:xfrm>
            <a:off x="5526138" y="2207824"/>
            <a:ext cx="0" cy="1055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259" name="Google Shape;2259;p69"/>
          <p:cNvCxnSpPr>
            <a:stCxn id="2260" idx="0"/>
          </p:cNvCxnSpPr>
          <p:nvPr/>
        </p:nvCxnSpPr>
        <p:spPr>
          <a:xfrm flipH="1" flipV="1">
            <a:off x="7376931" y="1851670"/>
            <a:ext cx="47559" cy="1369746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262" name="Google Shape;2262;p69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grpSp>
        <p:nvGrpSpPr>
          <p:cNvPr id="2263" name="Google Shape;2263;p69"/>
          <p:cNvGrpSpPr/>
          <p:nvPr/>
        </p:nvGrpSpPr>
        <p:grpSpPr>
          <a:xfrm>
            <a:off x="1263363" y="1295513"/>
            <a:ext cx="912300" cy="912300"/>
            <a:chOff x="3218825" y="580000"/>
            <a:chExt cx="912300" cy="912300"/>
          </a:xfrm>
        </p:grpSpPr>
        <p:sp>
          <p:nvSpPr>
            <p:cNvPr id="2251" name="Google Shape;2251;p69"/>
            <p:cNvSpPr/>
            <p:nvPr/>
          </p:nvSpPr>
          <p:spPr>
            <a:xfrm>
              <a:off x="3218825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9"/>
            <p:cNvSpPr/>
            <p:nvPr/>
          </p:nvSpPr>
          <p:spPr>
            <a:xfrm>
              <a:off x="3335375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9"/>
            <p:cNvSpPr txBox="1"/>
            <p:nvPr/>
          </p:nvSpPr>
          <p:spPr>
            <a:xfrm>
              <a:off x="3375726" y="747250"/>
              <a:ext cx="5985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FFFFF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01</a:t>
              </a:r>
              <a:endParaRPr sz="3000" dirty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</p:grpSp>
      <p:grpSp>
        <p:nvGrpSpPr>
          <p:cNvPr id="2266" name="Google Shape;2266;p69"/>
          <p:cNvGrpSpPr/>
          <p:nvPr/>
        </p:nvGrpSpPr>
        <p:grpSpPr>
          <a:xfrm>
            <a:off x="3161715" y="3240480"/>
            <a:ext cx="912300" cy="912300"/>
            <a:chOff x="5117177" y="1610567"/>
            <a:chExt cx="912300" cy="912300"/>
          </a:xfrm>
        </p:grpSpPr>
        <p:sp>
          <p:nvSpPr>
            <p:cNvPr id="2254" name="Google Shape;2254;p69"/>
            <p:cNvSpPr/>
            <p:nvPr/>
          </p:nvSpPr>
          <p:spPr>
            <a:xfrm>
              <a:off x="5117177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9"/>
            <p:cNvSpPr/>
            <p:nvPr/>
          </p:nvSpPr>
          <p:spPr>
            <a:xfrm>
              <a:off x="5233737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9"/>
            <p:cNvSpPr txBox="1"/>
            <p:nvPr/>
          </p:nvSpPr>
          <p:spPr>
            <a:xfrm>
              <a:off x="5274076" y="1777825"/>
              <a:ext cx="5985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FFFFF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02</a:t>
              </a:r>
              <a:endParaRPr sz="3000" dirty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</p:grpSp>
      <p:grpSp>
        <p:nvGrpSpPr>
          <p:cNvPr id="2269" name="Google Shape;2269;p69"/>
          <p:cNvGrpSpPr/>
          <p:nvPr/>
        </p:nvGrpSpPr>
        <p:grpSpPr>
          <a:xfrm>
            <a:off x="5069988" y="1295524"/>
            <a:ext cx="912300" cy="912300"/>
            <a:chOff x="3218825" y="2628386"/>
            <a:chExt cx="912300" cy="912300"/>
          </a:xfrm>
        </p:grpSpPr>
        <p:sp>
          <p:nvSpPr>
            <p:cNvPr id="2257" name="Google Shape;2257;p69"/>
            <p:cNvSpPr/>
            <p:nvPr/>
          </p:nvSpPr>
          <p:spPr>
            <a:xfrm>
              <a:off x="3218825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9"/>
            <p:cNvSpPr/>
            <p:nvPr/>
          </p:nvSpPr>
          <p:spPr>
            <a:xfrm>
              <a:off x="3335375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9"/>
            <p:cNvSpPr txBox="1"/>
            <p:nvPr/>
          </p:nvSpPr>
          <p:spPr>
            <a:xfrm>
              <a:off x="3375726" y="2795625"/>
              <a:ext cx="5985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FFFFF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03</a:t>
              </a:r>
              <a:endParaRPr sz="3000" dirty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</p:grpSp>
      <p:grpSp>
        <p:nvGrpSpPr>
          <p:cNvPr id="2272" name="Google Shape;2272;p69"/>
          <p:cNvGrpSpPr/>
          <p:nvPr/>
        </p:nvGrpSpPr>
        <p:grpSpPr>
          <a:xfrm>
            <a:off x="6968340" y="3221416"/>
            <a:ext cx="912300" cy="912300"/>
            <a:chOff x="5117177" y="3639878"/>
            <a:chExt cx="912300" cy="912300"/>
          </a:xfrm>
        </p:grpSpPr>
        <p:sp>
          <p:nvSpPr>
            <p:cNvPr id="2260" name="Google Shape;2260;p69"/>
            <p:cNvSpPr/>
            <p:nvPr/>
          </p:nvSpPr>
          <p:spPr>
            <a:xfrm>
              <a:off x="5117177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9"/>
            <p:cNvSpPr/>
            <p:nvPr/>
          </p:nvSpPr>
          <p:spPr>
            <a:xfrm>
              <a:off x="5233725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9"/>
            <p:cNvSpPr txBox="1"/>
            <p:nvPr/>
          </p:nvSpPr>
          <p:spPr>
            <a:xfrm>
              <a:off x="5274076" y="3807125"/>
              <a:ext cx="5985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FFFFF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rPr>
                <a:t>04</a:t>
              </a:r>
              <a:endParaRPr sz="3000" dirty="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endParaRPr>
            </a:p>
          </p:txBody>
        </p:sp>
      </p:grpSp>
      <p:cxnSp>
        <p:nvCxnSpPr>
          <p:cNvPr id="2275" name="Google Shape;2275;p69"/>
          <p:cNvCxnSpPr>
            <a:stCxn id="2251" idx="5"/>
            <a:endCxn id="2254" idx="1"/>
          </p:cNvCxnSpPr>
          <p:nvPr/>
        </p:nvCxnSpPr>
        <p:spPr>
          <a:xfrm>
            <a:off x="2042059" y="2074209"/>
            <a:ext cx="1253400" cy="1299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276" name="Google Shape;2276;p69"/>
          <p:cNvCxnSpPr>
            <a:stCxn id="2254" idx="7"/>
            <a:endCxn id="2257" idx="3"/>
          </p:cNvCxnSpPr>
          <p:nvPr/>
        </p:nvCxnSpPr>
        <p:spPr>
          <a:xfrm rot="10800000" flipH="1">
            <a:off x="3940412" y="2074183"/>
            <a:ext cx="1263300" cy="1299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277" name="Google Shape;2277;p69"/>
          <p:cNvCxnSpPr>
            <a:stCxn id="2257" idx="5"/>
            <a:endCxn id="2260" idx="1"/>
          </p:cNvCxnSpPr>
          <p:nvPr/>
        </p:nvCxnSpPr>
        <p:spPr>
          <a:xfrm>
            <a:off x="5848684" y="2074220"/>
            <a:ext cx="1253400" cy="1280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278" name="Google Shape;2278;p69"/>
          <p:cNvSpPr txBox="1"/>
          <p:nvPr/>
        </p:nvSpPr>
        <p:spPr>
          <a:xfrm>
            <a:off x="697559" y="3337975"/>
            <a:ext cx="2012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Users can leave reviews and ratings for dishes and restaurants.</a:t>
            </a:r>
            <a:endParaRPr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252" name="Google Shape;2252;p69"/>
          <p:cNvSpPr txBox="1"/>
          <p:nvPr/>
        </p:nvSpPr>
        <p:spPr>
          <a:xfrm>
            <a:off x="691300" y="3407738"/>
            <a:ext cx="2009010" cy="89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 </a:t>
            </a:r>
            <a:endParaRPr sz="2000" dirty="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255" name="Google Shape;2255;p69"/>
          <p:cNvSpPr txBox="1"/>
          <p:nvPr/>
        </p:nvSpPr>
        <p:spPr>
          <a:xfrm>
            <a:off x="2611975" y="1399601"/>
            <a:ext cx="2011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Automatic detection of user location for delivery estimates.</a:t>
            </a:r>
            <a:endParaRPr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279" name="Google Shape;2279;p69"/>
          <p:cNvSpPr txBox="1"/>
          <p:nvPr/>
        </p:nvSpPr>
        <p:spPr>
          <a:xfrm>
            <a:off x="2877163" y="1318367"/>
            <a:ext cx="1481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 </a:t>
            </a:r>
            <a:endParaRPr sz="2000" dirty="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280" name="Google Shape;2280;p69"/>
          <p:cNvSpPr txBox="1"/>
          <p:nvPr/>
        </p:nvSpPr>
        <p:spPr>
          <a:xfrm>
            <a:off x="4358563" y="3396550"/>
            <a:ext cx="2173475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Integration with AI and </a:t>
            </a:r>
          </a:p>
          <a:p>
            <a:pPr lvl="0" algn="ctr"/>
            <a:r>
              <a:rPr lang="en-US" dirty="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Machine learning</a:t>
            </a:r>
            <a:endParaRPr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258" name="Google Shape;2258;p69"/>
          <p:cNvSpPr txBox="1"/>
          <p:nvPr/>
        </p:nvSpPr>
        <p:spPr>
          <a:xfrm>
            <a:off x="4785438" y="3263317"/>
            <a:ext cx="1481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 </a:t>
            </a:r>
            <a:endParaRPr sz="2000" dirty="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261" name="Google Shape;2261;p69"/>
          <p:cNvSpPr txBox="1"/>
          <p:nvPr/>
        </p:nvSpPr>
        <p:spPr>
          <a:xfrm>
            <a:off x="6245632" y="1379935"/>
            <a:ext cx="2694168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dirty="0">
                <a:solidFill>
                  <a:schemeClr val="dk1"/>
                </a:solidFill>
                <a:latin typeface="Arvo"/>
                <a:ea typeface="Arvo"/>
                <a:cs typeface="Arvo"/>
              </a:rPr>
              <a:t>Voice-Activated</a:t>
            </a:r>
            <a:r>
              <a:rPr lang="en-IN" b="1" dirty="0"/>
              <a:t> </a:t>
            </a:r>
            <a:r>
              <a:rPr lang="en-IN" dirty="0">
                <a:solidFill>
                  <a:schemeClr val="dk1"/>
                </a:solidFill>
                <a:latin typeface="Arvo"/>
                <a:ea typeface="Arvo"/>
                <a:cs typeface="Arvo"/>
              </a:rPr>
              <a:t>Ordering</a:t>
            </a:r>
            <a:endParaRPr dirty="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281" name="Google Shape;2281;p69"/>
          <p:cNvSpPr txBox="1"/>
          <p:nvPr/>
        </p:nvSpPr>
        <p:spPr>
          <a:xfrm>
            <a:off x="6693713" y="1318367"/>
            <a:ext cx="1481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 </a:t>
            </a:r>
            <a:endParaRPr sz="2000" dirty="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68"/>
          <p:cNvSpPr txBox="1">
            <a:spLocks noGrp="1"/>
          </p:cNvSpPr>
          <p:nvPr>
            <p:ph type="ctrTitle"/>
          </p:nvPr>
        </p:nvSpPr>
        <p:spPr>
          <a:xfrm>
            <a:off x="4199076" y="0"/>
            <a:ext cx="435610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PREFFERED BUISNESS MODEL</a:t>
            </a:r>
            <a:endParaRPr dirty="0"/>
          </a:p>
        </p:txBody>
      </p:sp>
      <p:grpSp>
        <p:nvGrpSpPr>
          <p:cNvPr id="2220" name="Google Shape;2220;p68"/>
          <p:cNvGrpSpPr/>
          <p:nvPr/>
        </p:nvGrpSpPr>
        <p:grpSpPr>
          <a:xfrm>
            <a:off x="3104037" y="468450"/>
            <a:ext cx="3051030" cy="4206676"/>
            <a:chOff x="2772462" y="468450"/>
            <a:chExt cx="3051030" cy="4206676"/>
          </a:xfrm>
        </p:grpSpPr>
        <p:cxnSp>
          <p:nvCxnSpPr>
            <p:cNvPr id="2221" name="Google Shape;2221;p68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22" name="Google Shape;2222;p68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23" name="Google Shape;2223;p68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24" name="Google Shape;2224;p68"/>
            <p:cNvCxnSpPr>
              <a:stCxn id="2225" idx="3"/>
            </p:cNvCxnSpPr>
            <p:nvPr/>
          </p:nvCxnSpPr>
          <p:spPr>
            <a:xfrm>
              <a:off x="3642651" y="103615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2226" name="Google Shape;2226;p68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27" name="Google Shape;2227;p68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28" name="Google Shape;2228;p68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29" name="Google Shape;2229;p68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0" name="Google Shape;2230;p68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1" name="Google Shape;2231;p68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2" name="Google Shape;2232;p68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3" name="Google Shape;2233;p68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4" name="Google Shape;2234;p68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225" name="Google Shape;2225;p68"/>
          <p:cNvSpPr txBox="1"/>
          <p:nvPr/>
        </p:nvSpPr>
        <p:spPr>
          <a:xfrm>
            <a:off x="3375726" y="747250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235" name="Google Shape;2235;p68"/>
          <p:cNvSpPr txBox="1"/>
          <p:nvPr/>
        </p:nvSpPr>
        <p:spPr>
          <a:xfrm>
            <a:off x="5274076" y="1777825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236" name="Google Shape;2236;p68"/>
          <p:cNvSpPr txBox="1"/>
          <p:nvPr/>
        </p:nvSpPr>
        <p:spPr>
          <a:xfrm>
            <a:off x="3375726" y="2795625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237" name="Google Shape;2237;p68"/>
          <p:cNvSpPr txBox="1"/>
          <p:nvPr/>
        </p:nvSpPr>
        <p:spPr>
          <a:xfrm>
            <a:off x="5274076" y="3807125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00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sz="3000">
              <a:solidFill>
                <a:srgbClr val="FFFFFF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238" name="Google Shape;2238;p68"/>
          <p:cNvSpPr txBox="1"/>
          <p:nvPr/>
        </p:nvSpPr>
        <p:spPr>
          <a:xfrm>
            <a:off x="4662838" y="770650"/>
            <a:ext cx="1997394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 LAUNCH PHASE</a:t>
            </a:r>
            <a:endParaRPr dirty="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239" name="Google Shape;2239;p68"/>
          <p:cNvSpPr txBox="1"/>
          <p:nvPr/>
        </p:nvSpPr>
        <p:spPr>
          <a:xfrm>
            <a:off x="1770831" y="837392"/>
            <a:ext cx="1333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 </a:t>
            </a:r>
            <a:endParaRPr sz="2000" dirty="0">
              <a:solidFill>
                <a:srgbClr val="434343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240" name="Google Shape;2240;p68"/>
          <p:cNvSpPr txBox="1"/>
          <p:nvPr/>
        </p:nvSpPr>
        <p:spPr>
          <a:xfrm>
            <a:off x="0" y="1794825"/>
            <a:ext cx="4599388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dirty="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FEEDBACK SEEKING AND IMPROVEMENTS</a:t>
            </a:r>
            <a:endParaRPr dirty="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241" name="Google Shape;2241;p68"/>
          <p:cNvSpPr txBox="1"/>
          <p:nvPr/>
        </p:nvSpPr>
        <p:spPr>
          <a:xfrm>
            <a:off x="6140263" y="1867967"/>
            <a:ext cx="1333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 sz="2000" dirty="0">
              <a:solidFill>
                <a:srgbClr val="434343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242" name="Google Shape;2242;p68"/>
          <p:cNvSpPr txBox="1"/>
          <p:nvPr/>
        </p:nvSpPr>
        <p:spPr>
          <a:xfrm>
            <a:off x="4658862" y="2815863"/>
            <a:ext cx="4377633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SEEKING FOR FUNDS BASED ON DEVELOPMENT</a:t>
            </a:r>
            <a:endParaRPr dirty="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243" name="Google Shape;2243;p68"/>
          <p:cNvSpPr txBox="1"/>
          <p:nvPr/>
        </p:nvSpPr>
        <p:spPr>
          <a:xfrm>
            <a:off x="1770813" y="2885779"/>
            <a:ext cx="1333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dirty="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 </a:t>
            </a:r>
            <a:endParaRPr sz="2000" dirty="0">
              <a:solidFill>
                <a:srgbClr val="434343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244" name="Google Shape;2244;p68"/>
          <p:cNvSpPr txBox="1"/>
          <p:nvPr/>
        </p:nvSpPr>
        <p:spPr>
          <a:xfrm>
            <a:off x="1115616" y="3830513"/>
            <a:ext cx="3483772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dirty="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rPr>
              <a:t>EXPANSION PLANS.</a:t>
            </a:r>
            <a:endParaRPr dirty="0">
              <a:solidFill>
                <a:srgbClr val="43434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245" name="Google Shape;2245;p68"/>
          <p:cNvSpPr txBox="1"/>
          <p:nvPr/>
        </p:nvSpPr>
        <p:spPr>
          <a:xfrm>
            <a:off x="6140263" y="3897279"/>
            <a:ext cx="1333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IN" sz="2000" dirty="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 </a:t>
            </a:r>
            <a:endParaRPr sz="2000" dirty="0">
              <a:solidFill>
                <a:srgbClr val="434343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98814896"/>
      </p:ext>
    </p:extLst>
  </p:cSld>
  <p:clrMapOvr>
    <a:masterClrMapping/>
  </p:clrMapOvr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319</Words>
  <Application>Microsoft Office PowerPoint</Application>
  <PresentationFormat>On-screen Show 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Actor</vt:lpstr>
      <vt:lpstr>Nunito Light</vt:lpstr>
      <vt:lpstr>Montserrat</vt:lpstr>
      <vt:lpstr>Fira Sans Extra Condensed Medium</vt:lpstr>
      <vt:lpstr>Arial</vt:lpstr>
      <vt:lpstr>Arvo</vt:lpstr>
      <vt:lpstr>Barlow Condensed</vt:lpstr>
      <vt:lpstr>Anaheim</vt:lpstr>
      <vt:lpstr>Calibri</vt:lpstr>
      <vt:lpstr>PT Sans</vt:lpstr>
      <vt:lpstr>Barlow Condensed SemiBold</vt:lpstr>
      <vt:lpstr>Raleway</vt:lpstr>
      <vt:lpstr>My Creative CV XL by Slidesgo</vt:lpstr>
      <vt:lpstr>Artificial Intelligence in Finance Project Proposal by Slidesgo</vt:lpstr>
      <vt:lpstr>Food Ordering Website</vt:lpstr>
      <vt:lpstr>FUTURE SCOPES</vt:lpstr>
      <vt:lpstr>MOTIVATION</vt:lpstr>
      <vt:lpstr>Problem Statement</vt:lpstr>
      <vt:lpstr>OVERVIEW AND FEATURES</vt:lpstr>
      <vt:lpstr>TECHNOLOGIES USED</vt:lpstr>
      <vt:lpstr>FUTURE SCOPES</vt:lpstr>
      <vt:lpstr>FUTURE SCOPE</vt:lpstr>
      <vt:lpstr>PREFFERED BUISNESS MODEL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Website</dc:title>
  <dc:creator>Sparsh garg</dc:creator>
  <cp:lastModifiedBy>Naveen Patidar</cp:lastModifiedBy>
  <cp:revision>22</cp:revision>
  <dcterms:modified xsi:type="dcterms:W3CDTF">2024-04-19T03:36:08Z</dcterms:modified>
</cp:coreProperties>
</file>