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40445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71678"/>
            <a:ext cx="3573661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71678"/>
            <a:ext cx="3871886" cy="239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071678"/>
            <a:ext cx="3858729" cy="23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071678"/>
            <a:ext cx="379976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071678"/>
            <a:ext cx="3771884" cy="234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312541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404382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490" y="2214555"/>
            <a:ext cx="40705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519778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сотрудников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00306"/>
            <a:ext cx="38764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500306"/>
            <a:ext cx="3330117" cy="374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00306"/>
            <a:ext cx="372383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500306"/>
            <a:ext cx="286819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связи с сервером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предназначено для автоматизации работы технической поддержки предприятия. В приложении будет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4857784" cy="306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4105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5148338" cy="29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14554"/>
            <a:ext cx="350885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14554"/>
            <a:ext cx="24562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3714776" cy="23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2071678"/>
            <a:ext cx="3714776" cy="230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235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 2019</dc:title>
  <dc:creator>User</dc:creator>
  <cp:lastModifiedBy>Пользователь Windows</cp:lastModifiedBy>
  <cp:revision>10</cp:revision>
  <dcterms:created xsi:type="dcterms:W3CDTF">2019-09-27T03:48:44Z</dcterms:created>
  <dcterms:modified xsi:type="dcterms:W3CDTF">2019-09-27T17:19:41Z</dcterms:modified>
</cp:coreProperties>
</file>