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67" autoAdjust="0"/>
    <p:restoredTop sz="94660"/>
  </p:normalViewPr>
  <p:slideViewPr>
    <p:cSldViewPr>
      <p:cViewPr varScale="1">
        <p:scale>
          <a:sx n="106" d="100"/>
          <a:sy n="106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3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3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heel spokes="3"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Abilympics2019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 участник чемпионата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Abilympics: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Мамыкин Глеб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357430"/>
            <a:ext cx="3929090" cy="24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357430"/>
            <a:ext cx="3753526" cy="393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357430"/>
            <a:ext cx="393089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8771" y="2357430"/>
            <a:ext cx="404020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43481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357430"/>
            <a:ext cx="438702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формы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340262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изменения пароля для сотрудников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786058"/>
            <a:ext cx="395572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786058"/>
            <a:ext cx="2935740" cy="390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изменения пароля для специалистов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4275950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857496"/>
            <a:ext cx="2728992" cy="368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базы данных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репозитория и соединения с сервером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Git.</a:t>
            </a:r>
          </a:p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базы данных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SQL Server 2012.</a:t>
            </a:r>
          </a:p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приложения мной использовались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Visual Studio 2019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язык программирования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C#.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предназначено для автоматизации работы технической поддержки предприятия. В приложении 3 типа ролей пользователей: сотрудник, специалист технической 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технической поддержки может обработать полученную заявку.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базы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85992"/>
            <a:ext cx="5276860" cy="357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класса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39528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 с запросами: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4210391" cy="350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авторизации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85992"/>
            <a:ext cx="4000528" cy="29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285992"/>
            <a:ext cx="273601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85992"/>
            <a:ext cx="4071966" cy="254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5992"/>
            <a:ext cx="4103080" cy="252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73</TotalTime>
  <Words>216</Words>
  <PresentationFormat>Экран 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Техническая</vt:lpstr>
      <vt:lpstr>Abilympics2019</vt:lpstr>
      <vt:lpstr>Содержание</vt:lpstr>
      <vt:lpstr>Используемые средства разработки</vt:lpstr>
      <vt:lpstr>Описание приложения</vt:lpstr>
      <vt:lpstr>Демонстрация базы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 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Пользователь Windows</cp:lastModifiedBy>
  <cp:revision>11</cp:revision>
  <dcterms:created xsi:type="dcterms:W3CDTF">2019-09-25T08:55:39Z</dcterms:created>
  <dcterms:modified xsi:type="dcterms:W3CDTF">2019-09-25T12:53:53Z</dcterms:modified>
</cp:coreProperties>
</file>