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 spokes="3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24.09.2019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heel spokes="3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 участник чемпионата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Мамыкин Глеб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2571744"/>
            <a:ext cx="4027133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71744"/>
            <a:ext cx="4000528" cy="265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/>
              <a:t>Форма меню специалиста: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428868"/>
            <a:ext cx="411289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4400" y="2428869"/>
            <a:ext cx="409953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формы меню специалиста: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393361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паролей сотрудников и код формы: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71744"/>
            <a:ext cx="4591038" cy="336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571744"/>
            <a:ext cx="33909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изменения паролей специалистов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4494948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500306"/>
            <a:ext cx="32956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 с запросами: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500306"/>
            <a:ext cx="4673198" cy="391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базы данных</a:t>
            </a:r>
          </a:p>
          <a:p>
            <a:pPr marL="0" indent="268288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</a:p>
          <a:p>
            <a:pPr marL="0" indent="268288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средства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репозитория и связи с сервером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Git.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баз данных мной использовалась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SQL Server 2014.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создания программного продукта мной использовались программа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Visual Studio 2019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язык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C#.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Приложение предназначено для автоматизации работы технической поддержки предприятия. В приложении 3 типа ролей пользователей: сотрудник, специалист технической поддержки и техник. Приложение разработано таким образом, что сотрудник организации может оставить заявку через форму на ремонт компьютера, установку ПО, замену оборудования и прочее, а специалист технической поддержки может обработать полученную заявку.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баз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Схема базы данных: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00306"/>
            <a:ext cx="6486511" cy="40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ласса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643182"/>
            <a:ext cx="40767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авторизации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428868"/>
            <a:ext cx="367395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428868"/>
            <a:ext cx="3071834" cy="427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428868"/>
            <a:ext cx="400764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28868"/>
            <a:ext cx="4000528" cy="266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приложения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68288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меню сотрудник и код формы: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500306"/>
            <a:ext cx="436111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396" y="2500306"/>
            <a:ext cx="3671479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</TotalTime>
  <Words>216</Words>
  <PresentationFormat>Экран 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Поток</vt:lpstr>
      <vt:lpstr>Abilympics2019</vt:lpstr>
      <vt:lpstr>Содержание</vt:lpstr>
      <vt:lpstr>Используемые средства разработки</vt:lpstr>
      <vt:lpstr>Описание приложения</vt:lpstr>
      <vt:lpstr>Демонстрация баз данных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  <vt:lpstr>Демонстрация работы приложения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Abilympics2019</dc:title>
  <dc:creator>Gleb</dc:creator>
  <cp:lastModifiedBy>Пользователь Windows</cp:lastModifiedBy>
  <cp:revision>8</cp:revision>
  <dcterms:created xsi:type="dcterms:W3CDTF">2019-09-24T16:04:17Z</dcterms:created>
  <dcterms:modified xsi:type="dcterms:W3CDTF">2019-09-24T17:12:49Z</dcterms:modified>
</cp:coreProperties>
</file>