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split dir="in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03.10.2019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split dir="in"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Abilympics2019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участник чемпионата </a:t>
            </a:r>
            <a:r>
              <a:rPr lang="en-US" dirty="0" smtClean="0"/>
              <a:t>Abilympics: </a:t>
            </a:r>
            <a:r>
              <a:rPr lang="ru-RU" dirty="0" smtClean="0"/>
              <a:t>Мамыкин Глеб</a:t>
            </a:r>
            <a:endParaRPr lang="ru-RU" dirty="0"/>
          </a:p>
        </p:txBody>
      </p:sp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split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split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split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split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split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split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split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split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179388">
              <a:buNone/>
            </a:pPr>
            <a:endParaRPr lang="ru-RU" dirty="0"/>
          </a:p>
        </p:txBody>
      </p:sp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split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split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split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split dir="in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</TotalTime>
  <Words>9</Words>
  <PresentationFormat>Экран (4:3)</PresentationFormat>
  <Paragraphs>3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Апекс</vt:lpstr>
      <vt:lpstr>Abilympics2019</vt:lpstr>
      <vt:lpstr>Содержание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Пользователь Windows</cp:lastModifiedBy>
  <cp:revision>4</cp:revision>
  <dcterms:created xsi:type="dcterms:W3CDTF">2019-10-01T08:16:28Z</dcterms:created>
  <dcterms:modified xsi:type="dcterms:W3CDTF">2019-10-03T08:54:04Z</dcterms:modified>
</cp:coreProperties>
</file>