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split dir="in"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Abilympics: </a:t>
            </a:r>
            <a:r>
              <a:rPr lang="ru-RU" dirty="0" smtClean="0"/>
              <a:t>Мамыкин Глеб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меню сотрудника и код формы: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428868"/>
            <a:ext cx="39297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428868"/>
            <a:ext cx="3395064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116" y="2357430"/>
            <a:ext cx="3759132" cy="231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357430"/>
            <a:ext cx="3801599" cy="235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85992"/>
            <a:ext cx="405987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285992"/>
            <a:ext cx="4058651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Код формы меню специалиста: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369787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меню техника: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57430"/>
            <a:ext cx="419006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357430"/>
            <a:ext cx="419741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Код формы меню техника: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4948120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изменения пароля для сотрудников и код формы: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14620"/>
            <a:ext cx="40126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14620"/>
            <a:ext cx="282780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изменения пароля для специалистов и код формы: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857496"/>
            <a:ext cx="3908234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857496"/>
            <a:ext cx="2850143" cy="324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Содержание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Font typeface="+mj-lt"/>
              <a:buAutoNum type="arabicPeriod"/>
            </a:pPr>
            <a:r>
              <a:rPr lang="ru-RU" dirty="0" smtClean="0"/>
              <a:t>Используемые средства разработки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Описание приложения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Демонстрация базы данных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Используемые средства разработки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Для создания репозитория и связи с сервером мной использовалась программа </a:t>
            </a:r>
            <a:r>
              <a:rPr lang="en-US" dirty="0" smtClean="0"/>
              <a:t>Git.</a:t>
            </a:r>
          </a:p>
          <a:p>
            <a:pPr marL="0" indent="268288">
              <a:buNone/>
            </a:pPr>
            <a:r>
              <a:rPr lang="ru-RU" dirty="0" smtClean="0"/>
              <a:t>Для создания базы данных мной использовалась программа </a:t>
            </a:r>
            <a:r>
              <a:rPr lang="en-US" dirty="0" smtClean="0"/>
              <a:t>Microsoft SQL Server.</a:t>
            </a:r>
          </a:p>
          <a:p>
            <a:pPr marL="0" indent="268288">
              <a:buNone/>
            </a:pPr>
            <a:r>
              <a:rPr lang="ru-RU" dirty="0" smtClean="0"/>
              <a:t>Для создания приложения мной использовались программа </a:t>
            </a:r>
            <a:r>
              <a:rPr lang="en-US" dirty="0" smtClean="0"/>
              <a:t>Microsoft Visual Studio 2019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C#.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Приложение разработано для автоматизации работы технической поддержки предприятия. В приложении 3 типа ролей пользователей: сотрудник, специалист </a:t>
            </a:r>
            <a:r>
              <a:rPr lang="ru-RU" dirty="0" smtClean="0"/>
              <a:t>технической поддержки и техник. Приложение разработано таким образом, что сотрудник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Демонстрация </a:t>
            </a:r>
            <a:r>
              <a:rPr lang="ru-RU" dirty="0" smtClean="0">
                <a:latin typeface="+mn-lt"/>
              </a:rPr>
              <a:t>базы данных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Схема базы данных: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4769993" cy="301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Код класса </a:t>
            </a:r>
            <a:r>
              <a:rPr lang="en-US" dirty="0" smtClean="0"/>
              <a:t>Data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40862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Схема базы данных с запросами: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437936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авторизации и код формы: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418275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357430"/>
            <a:ext cx="2557364" cy="37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меню сотрудника: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2285992"/>
            <a:ext cx="4143404" cy="255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285992"/>
            <a:ext cx="416938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320</TotalTime>
  <Words>230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Апекс</vt:lpstr>
      <vt:lpstr>Abilympics2019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33</cp:revision>
  <dcterms:created xsi:type="dcterms:W3CDTF">2019-10-01T08:16:28Z</dcterms:created>
  <dcterms:modified xsi:type="dcterms:W3CDTF">2019-10-03T17:40:33Z</dcterms:modified>
</cp:coreProperties>
</file>