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30.09.2019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30.09.2019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 участник чемпионата </a:t>
            </a:r>
            <a:r>
              <a:rPr lang="en-US" dirty="0" smtClean="0"/>
              <a:t>Abilympics: </a:t>
            </a:r>
            <a:r>
              <a:rPr lang="ru-RU" dirty="0" smtClean="0"/>
              <a:t>Мамыкин Глеб</a:t>
            </a:r>
            <a:endParaRPr lang="ru-RU" dirty="0"/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ransition>
    <p:wipe dir="r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38</TotalTime>
  <Words>7</Words>
  <PresentationFormat>Экран (4:3)</PresentationFormat>
  <Paragraphs>1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Модульная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Gleb</dc:creator>
  <cp:lastModifiedBy>Пользователь Windows</cp:lastModifiedBy>
  <cp:revision>5</cp:revision>
  <dcterms:created xsi:type="dcterms:W3CDTF">2019-09-29T11:52:53Z</dcterms:created>
  <dcterms:modified xsi:type="dcterms:W3CDTF">2019-09-30T14:00:39Z</dcterms:modified>
</cp:coreProperties>
</file>