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30.09.2019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 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 участник чемпионата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Мамыкин Глеб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Демонстрация работы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сотрудника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43182"/>
            <a:ext cx="3776635" cy="234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643182"/>
            <a:ext cx="3691945" cy="38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643183"/>
            <a:ext cx="389710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2588" y="2643182"/>
            <a:ext cx="393890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714620"/>
            <a:ext cx="394388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714876" y="2714620"/>
            <a:ext cx="3899324" cy="240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формы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71744"/>
            <a:ext cx="3269538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техника: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500306"/>
            <a:ext cx="416613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500306"/>
            <a:ext cx="4143373" cy="256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формы меню техника: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5262558" cy="370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изменения пароля для сотрудников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000372"/>
            <a:ext cx="4277819" cy="289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000372"/>
            <a:ext cx="2846777" cy="324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изменения пароля для специалистов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143248"/>
            <a:ext cx="4257453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3143248"/>
            <a:ext cx="2882384" cy="331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базы данных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репозитория и соединения с сервером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Git.</a:t>
            </a:r>
          </a:p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базы данных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SQL Server 2014.</a:t>
            </a:r>
          </a:p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приложения мной использовались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Visual Studio 2019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язык программирования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C#.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 разработано для автоматизации работы технической поддержки предприятия. В приложении 3 типа ролей пользователей: сотрудник, специалист технической поддержки и техник. Приложение разработано таким образом, что сотрудник организации может оставить заявку через форму на ремонт компьютера, установку ПО, замену оборудования и прочее, а специалист технической поддержки может обработать полученную заявку.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базы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Схема базы данных: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14620"/>
            <a:ext cx="4500576" cy="299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класса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14620"/>
            <a:ext cx="40386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Схема базы данных с запросами: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14620"/>
            <a:ext cx="5809071" cy="315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авторизации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643182"/>
            <a:ext cx="3429024" cy="259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643182"/>
            <a:ext cx="2742770" cy="400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сотрудника: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5" y="2643182"/>
            <a:ext cx="401928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5090" y="2643182"/>
            <a:ext cx="402813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114</TotalTime>
  <Words>233</Words>
  <PresentationFormat>Экран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Модульная</vt:lpstr>
      <vt:lpstr>Abilympics 2019</vt:lpstr>
      <vt:lpstr>Содержание</vt:lpstr>
      <vt:lpstr>Используемые средства разработки</vt:lpstr>
      <vt:lpstr>Описание приложения</vt:lpstr>
      <vt:lpstr>Демонстрация базы данных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Gleb</dc:creator>
  <cp:lastModifiedBy>Пользователь Windows</cp:lastModifiedBy>
  <cp:revision>12</cp:revision>
  <dcterms:created xsi:type="dcterms:W3CDTF">2019-09-29T11:52:53Z</dcterms:created>
  <dcterms:modified xsi:type="dcterms:W3CDTF">2019-09-30T15:36:20Z</dcterms:modified>
</cp:coreProperties>
</file>