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3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3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3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3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 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 участник чемпионата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Мамыкин Глеб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heel spokes="3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heel spokes="3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heel spokes="3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heel spokes="3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heel spokes="3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heel spokes="3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heel spokes="3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heel spokes="3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</a:p>
          <a:p>
            <a:pPr marL="0" indent="2667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</a:p>
          <a:p>
            <a:pPr marL="0" indent="2667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</a:p>
          <a:p>
            <a:pPr marL="0" indent="2667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репозитория и подключения к серверу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Git.</a:t>
            </a:r>
          </a:p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базы данных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SQL Server 2014.</a:t>
            </a:r>
          </a:p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приложения мной использовались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Visual Studio 2019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язык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C#.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разработано для автоматизации работы технической поддержки предприятия. В приложении 3 типа ролей пользователей: сотрудник, специалист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технической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технической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поддержки может обработать полученную заявку.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5033971" cy="346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 с запросами: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1"/>
            <a:ext cx="6000792" cy="32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класса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40957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авторизации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heel spokes="3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35</TotalTime>
  <Words>155</Words>
  <PresentationFormat>Экран (4:3)</PresentationFormat>
  <Paragraphs>21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Изящная</vt:lpstr>
      <vt:lpstr>Abilympics 2019</vt:lpstr>
      <vt:lpstr>Содержание</vt:lpstr>
      <vt:lpstr>Используемые средства разработки</vt:lpstr>
      <vt:lpstr>Описание приложения</vt:lpstr>
      <vt:lpstr>Демонстрация базы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Abilympics 2019</dc:title>
  <dc:creator>User</dc:creator>
  <cp:lastModifiedBy>Пользователь Windows</cp:lastModifiedBy>
  <cp:revision>5</cp:revision>
  <dcterms:created xsi:type="dcterms:W3CDTF">2019-09-26T03:53:43Z</dcterms:created>
  <dcterms:modified xsi:type="dcterms:W3CDTF">2019-09-26T08:52:51Z</dcterms:modified>
</cp:coreProperties>
</file>