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3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3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участник чемпионата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Мамыкин Глеб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428868"/>
            <a:ext cx="39057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28868"/>
            <a:ext cx="3755225" cy="378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85992"/>
            <a:ext cx="3857652" cy="238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2285992"/>
            <a:ext cx="392477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4071966" cy="252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285992"/>
            <a:ext cx="4100499" cy="253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3500441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техника: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3116"/>
            <a:ext cx="414358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143116"/>
            <a:ext cx="413944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  <a:tabLst>
                <a:tab pos="0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техника: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466252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пароля для сотрудников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43182"/>
            <a:ext cx="425051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643182"/>
            <a:ext cx="2743203" cy="349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пароля для специалистов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714621"/>
            <a:ext cx="403211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14620"/>
            <a:ext cx="2746913" cy="368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</a:p>
          <a:p>
            <a:pPr marL="0" indent="2667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</a:p>
          <a:p>
            <a:pPr marL="0" indent="2667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</a:p>
          <a:p>
            <a:pPr marL="0" indent="2667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репозитория и подключения к серверу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Git.</a:t>
            </a:r>
          </a:p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базы данных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SQL Server 2014.</a:t>
            </a:r>
          </a:p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приложения мной использовались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Visual Studio 2019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язык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разработано для автоматизации работы технической поддержки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5033971" cy="346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 с запросами: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1"/>
            <a:ext cx="6000792" cy="32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класса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40957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авторизации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4300530" cy="329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214554"/>
            <a:ext cx="2883963" cy="414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357431"/>
            <a:ext cx="3571629" cy="2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357430"/>
            <a:ext cx="3574405" cy="2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65</TotalTime>
  <Words>233</Words>
  <PresentationFormat>Экран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Изящная</vt:lpstr>
      <vt:lpstr>Abilympics 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Abilympics 2019</dc:title>
  <dc:creator>User</dc:creator>
  <cp:lastModifiedBy>Пользователь Windows</cp:lastModifiedBy>
  <cp:revision>8</cp:revision>
  <dcterms:created xsi:type="dcterms:W3CDTF">2019-09-26T03:53:43Z</dcterms:created>
  <dcterms:modified xsi:type="dcterms:W3CDTF">2019-09-26T13:51:57Z</dcterms:modified>
</cp:coreProperties>
</file>