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Abilympics2019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участник чемпионата </a:t>
            </a:r>
            <a:r>
              <a:rPr lang="en-US" dirty="0" smtClean="0"/>
              <a:t>Abilympics:</a:t>
            </a:r>
            <a:r>
              <a:rPr lang="ru-RU" dirty="0" smtClean="0"/>
              <a:t> Мамыкин Глеб</a:t>
            </a:r>
            <a:endParaRPr lang="ru-RU" dirty="0"/>
          </a:p>
        </p:txBody>
      </p:sp>
    </p:spTree>
  </p:cSld>
  <p:clrMapOvr>
    <a:masterClrMapping/>
  </p:clrMapOvr>
  <p:transition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Содержание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Font typeface="+mj-lt"/>
              <a:buAutoNum type="arabicPeriod"/>
            </a:pPr>
            <a:r>
              <a:rPr lang="ru-RU" dirty="0" smtClean="0"/>
              <a:t>Используемые средства разработки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/>
              <a:t>Описание приложения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/>
              <a:t>Демонстрация базы данных</a:t>
            </a:r>
            <a:endParaRPr lang="ru-RU" dirty="0" smtClean="0"/>
          </a:p>
          <a:p>
            <a:pPr marL="0" indent="268288">
              <a:buFont typeface="+mj-lt"/>
              <a:buAutoNum type="arabicPeriod"/>
            </a:pPr>
            <a:r>
              <a:rPr lang="ru-RU" dirty="0" smtClean="0"/>
              <a:t>Демонстрация работы приложения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Используемые средства разработки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Для создания репозитория и связи с сервером мной использовалась программа </a:t>
            </a:r>
            <a:r>
              <a:rPr lang="en-US" dirty="0" smtClean="0"/>
              <a:t>Git.</a:t>
            </a:r>
          </a:p>
          <a:p>
            <a:pPr marL="0" indent="268288">
              <a:buNone/>
            </a:pPr>
            <a:r>
              <a:rPr lang="ru-RU" dirty="0" smtClean="0"/>
              <a:t>Для создания базы данных мной использовалась программа </a:t>
            </a:r>
            <a:r>
              <a:rPr lang="en-US" dirty="0" smtClean="0"/>
              <a:t>Microsoft SQL Server 2014.</a:t>
            </a:r>
          </a:p>
          <a:p>
            <a:pPr marL="0" indent="268288">
              <a:buNone/>
            </a:pPr>
            <a:r>
              <a:rPr lang="ru-RU" dirty="0" smtClean="0"/>
              <a:t>Для создания приложения мной использовались программа </a:t>
            </a:r>
            <a:r>
              <a:rPr lang="en-US" dirty="0" smtClean="0"/>
              <a:t>Microsoft Visual Studio 2019 </a:t>
            </a:r>
            <a:r>
              <a:rPr lang="ru-RU" dirty="0" smtClean="0"/>
              <a:t>и язык программирования </a:t>
            </a:r>
            <a:r>
              <a:rPr lang="en-US" dirty="0" smtClean="0"/>
              <a:t>C#.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Описание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Приложение разработано для автоматизации работы технической </a:t>
            </a:r>
            <a:r>
              <a:rPr lang="ru-RU" dirty="0" smtClean="0"/>
              <a:t>поддержки</a:t>
            </a:r>
            <a:r>
              <a:rPr lang="ru-RU" dirty="0" smtClean="0"/>
              <a:t> предприятия. В приложении 3 типа ролей пользователей: сотрудник, специалист технической поддержки и техник. Приложение разработано таким образом, что сотрудник организации может оставить заявку через форму на ремонт компьютера, установку ПО, замену оборудования и прочее, а специалист </a:t>
            </a:r>
            <a:r>
              <a:rPr lang="ru-RU" dirty="0" smtClean="0"/>
              <a:t>технической </a:t>
            </a:r>
            <a:r>
              <a:rPr lang="ru-RU" dirty="0" smtClean="0"/>
              <a:t>поддержки может обработать полученную заявку.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</TotalTime>
  <Words>122</Words>
  <PresentationFormat>Экран (4:3)</PresentationFormat>
  <Paragraphs>13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Апекс</vt:lpstr>
      <vt:lpstr>Abilympics2019</vt:lpstr>
      <vt:lpstr>Содержание</vt:lpstr>
      <vt:lpstr>Используемые средства разработки</vt:lpstr>
      <vt:lpstr>Описание приложения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User</dc:creator>
  <cp:lastModifiedBy>Пользователь Windows</cp:lastModifiedBy>
  <cp:revision>6</cp:revision>
  <dcterms:created xsi:type="dcterms:W3CDTF">2019-10-04T04:26:30Z</dcterms:created>
  <dcterms:modified xsi:type="dcterms:W3CDTF">2019-10-06T17:06:23Z</dcterms:modified>
</cp:coreProperties>
</file>