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участник чемпионата </a:t>
            </a:r>
            <a:r>
              <a:rPr lang="en-US" dirty="0" smtClean="0"/>
              <a:t>Abilympics:</a:t>
            </a:r>
            <a:r>
              <a:rPr lang="ru-RU" dirty="0" smtClean="0"/>
              <a:t> Мамыкин Глеб</a:t>
            </a:r>
            <a:endParaRPr lang="ru-RU" dirty="0"/>
          </a:p>
        </p:txBody>
      </p:sp>
    </p:spTree>
  </p:cSld>
  <p:clrMapOvr>
    <a:masterClrMapping/>
  </p:clrMapOvr>
  <p:transition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сотрудника и код формы: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378789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428868"/>
            <a:ext cx="3109890" cy="322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9"/>
            <a:ext cx="4000528" cy="193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428868"/>
            <a:ext cx="4143404" cy="195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3857652" cy="186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500306"/>
            <a:ext cx="3714776" cy="186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Код формы меню специалиста: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329791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техника: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2500306"/>
            <a:ext cx="4000528" cy="195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500306"/>
            <a:ext cx="406505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smtClean="0"/>
              <a:t>Код </a:t>
            </a:r>
            <a:r>
              <a:rPr lang="ru-RU" smtClean="0"/>
              <a:t>формы меню </a:t>
            </a:r>
            <a:r>
              <a:rPr lang="ru-RU" dirty="0" smtClean="0"/>
              <a:t>техника: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4620501" cy="320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изменения пароля для сотрудников и код формы: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714620"/>
            <a:ext cx="390706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714620"/>
            <a:ext cx="2565762" cy="296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изменения пароля для специалистов и код формы: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2714620"/>
            <a:ext cx="4357718" cy="227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714620"/>
            <a:ext cx="2433296" cy="280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Содержание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Font typeface="+mj-lt"/>
              <a:buAutoNum type="arabicPeriod"/>
            </a:pPr>
            <a:r>
              <a:rPr lang="ru-RU" dirty="0" smtClean="0"/>
              <a:t>Используемые средства разработки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Описание приложения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Демонстрация базы данных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/>
              <a:t>Демонстрация работы приложения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Используемые средства разработки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Для создания репозитория и связи с сервером мной использовалась программа </a:t>
            </a:r>
            <a:r>
              <a:rPr lang="en-US" dirty="0" smtClean="0"/>
              <a:t>Git.</a:t>
            </a:r>
          </a:p>
          <a:p>
            <a:pPr marL="0" indent="268288">
              <a:buNone/>
            </a:pPr>
            <a:r>
              <a:rPr lang="ru-RU" dirty="0" smtClean="0"/>
              <a:t>Для создания базы данных мной использовалась программа </a:t>
            </a:r>
            <a:r>
              <a:rPr lang="en-US" dirty="0" smtClean="0"/>
              <a:t>Microsoft SQL Server 2014.</a:t>
            </a:r>
          </a:p>
          <a:p>
            <a:pPr marL="0" indent="268288">
              <a:buNone/>
            </a:pPr>
            <a:r>
              <a:rPr lang="ru-RU" dirty="0" smtClean="0"/>
              <a:t>Для создания приложения мной использовались программа </a:t>
            </a:r>
            <a:r>
              <a:rPr lang="en-US" dirty="0" smtClean="0"/>
              <a:t>Microsoft Visual Studio 2019 </a:t>
            </a:r>
            <a:r>
              <a:rPr lang="ru-RU" dirty="0" smtClean="0"/>
              <a:t>и язык программирования </a:t>
            </a:r>
            <a:r>
              <a:rPr lang="en-US" dirty="0" smtClean="0"/>
              <a:t>C#.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Описание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Приложение разработано для автоматизации работы технической поддержки предприятия. В приложении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Демонстрация базы данных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Схема базы данных: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5304245" cy="340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Код класса </a:t>
            </a:r>
            <a:r>
              <a:rPr lang="en-US" dirty="0" smtClean="0"/>
              <a:t>Data: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44291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Схема базы данных с запросами: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28868"/>
            <a:ext cx="5205422" cy="311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авторизации и код формы: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714621"/>
            <a:ext cx="496899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4010" y="2786058"/>
            <a:ext cx="261772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сотрудника: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7"/>
            <a:ext cx="3941830" cy="19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143116"/>
            <a:ext cx="371592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67</TotalTime>
  <Words>232</Words>
  <PresentationFormat>Экран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Апекс</vt:lpstr>
      <vt:lpstr>Abilympics2019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User</dc:creator>
  <cp:lastModifiedBy>Пользователь Windows</cp:lastModifiedBy>
  <cp:revision>11</cp:revision>
  <dcterms:created xsi:type="dcterms:W3CDTF">2019-10-04T04:26:30Z</dcterms:created>
  <dcterms:modified xsi:type="dcterms:W3CDTF">2019-10-07T10:12:11Z</dcterms:modified>
</cp:coreProperties>
</file>