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2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11.10.2019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11.10.2019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Abilympics 2019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indent="1438275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Выполнил участник чемпионата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Abilympics: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Мамыкин Глеб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меню сотрудника и код формы: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1" y="2714620"/>
            <a:ext cx="3983803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2501" y="2714621"/>
            <a:ext cx="3359254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меню специалиста: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2643182"/>
            <a:ext cx="3928203" cy="1739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7" y="2643182"/>
            <a:ext cx="3832233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меню специалиста: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714620"/>
            <a:ext cx="4162847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714620"/>
            <a:ext cx="4071934" cy="1863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Код формы меню специалиста: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643182"/>
            <a:ext cx="3097875" cy="347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меню техника: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714620"/>
            <a:ext cx="4085921" cy="180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2714621"/>
            <a:ext cx="3914766" cy="1806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Код формы меню техника: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643182"/>
            <a:ext cx="4439514" cy="3024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изменения пароля для сотрудников и код формы: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5" y="3000372"/>
            <a:ext cx="4071966" cy="1911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3000371"/>
            <a:ext cx="3071834" cy="332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 изменения пароля для специалистов и код формы: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143248"/>
            <a:ext cx="4214842" cy="198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3143248"/>
            <a:ext cx="3093530" cy="3220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9875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Используемые средства разработки</a:t>
            </a:r>
          </a:p>
          <a:p>
            <a:pPr marL="0" indent="269875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Описание приложения</a:t>
            </a:r>
          </a:p>
          <a:p>
            <a:pPr marL="0" indent="269875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базы данных</a:t>
            </a:r>
          </a:p>
          <a:p>
            <a:pPr marL="0" indent="269875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Используемые средства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создания репозитория и связи с сервером мной использовалась программа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Git.</a:t>
            </a:r>
          </a:p>
          <a:p>
            <a:pPr marL="0" indent="26193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создания базы данных мной использовалась программа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Microsoft SQL Server 2014.</a:t>
            </a:r>
          </a:p>
          <a:p>
            <a:pPr marL="0" indent="26193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создания приложения мной использовались программа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Microsoft Visual Studio 2019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язык программирования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C#.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Описание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Приложение разработано для автоматизации работы технической поддержки предприятия. В приложении будет 3 типа ролей пользователей: сотрудник, специалист технической поддержки и техник. Приложение разработано таким образом, что сотрудник организации может оставить заявку через форму на ремонт компьютера, установку ПО, замену оборудования и прочее, а специалист технической поддержки может обработать полученную заявку.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базы данных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Схема базы данных: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643182"/>
            <a:ext cx="4831919" cy="2890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Код класса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643182"/>
            <a:ext cx="41433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Схема базы данных с запросами: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714620"/>
            <a:ext cx="4991107" cy="286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/>
              <a:t>Форма авторизации и код формы: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643182"/>
            <a:ext cx="3920281" cy="236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2571744"/>
            <a:ext cx="3000396" cy="3702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меню сотрудника: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643182"/>
            <a:ext cx="4143372" cy="198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714620"/>
            <a:ext cx="4289449" cy="1976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249</TotalTime>
  <Words>234</Words>
  <PresentationFormat>Экран (4:3)</PresentationFormat>
  <Paragraphs>39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Поток</vt:lpstr>
      <vt:lpstr>Abilympics 2019</vt:lpstr>
      <vt:lpstr>Содержание</vt:lpstr>
      <vt:lpstr>Используемые средства разработки</vt:lpstr>
      <vt:lpstr>Описание приложения</vt:lpstr>
      <vt:lpstr>Демонстрация базы данных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Abilympics 2019</dc:title>
  <dc:creator>Gleb</dc:creator>
  <cp:lastModifiedBy>Пользователь Windows</cp:lastModifiedBy>
  <cp:revision>14</cp:revision>
  <dcterms:created xsi:type="dcterms:W3CDTF">2019-10-09T13:44:22Z</dcterms:created>
  <dcterms:modified xsi:type="dcterms:W3CDTF">2019-10-11T08:22:40Z</dcterms:modified>
</cp:coreProperties>
</file>