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2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07.10.2019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edge/>
  </p:transition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Abilympics2019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участник чемпионата </a:t>
            </a:r>
            <a:r>
              <a:rPr lang="en-US" dirty="0" smtClean="0"/>
              <a:t>Abilympics: </a:t>
            </a:r>
            <a:r>
              <a:rPr lang="ru-RU" dirty="0" smtClean="0"/>
              <a:t>Мамыкин Глеб</a:t>
            </a:r>
            <a:endParaRPr lang="ru-RU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Форма меню сотрудника и код формы: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2428868"/>
            <a:ext cx="3751411" cy="385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9" y="2500307"/>
            <a:ext cx="390926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Форма меню специалиста: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00307"/>
            <a:ext cx="397735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500306"/>
            <a:ext cx="4029932" cy="2026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Форма меню специалиста: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2500306"/>
            <a:ext cx="4000528" cy="201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500306"/>
            <a:ext cx="3993837" cy="204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Код формы меню специалиста: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357430"/>
            <a:ext cx="2869364" cy="316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Форма меню техника: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500306"/>
            <a:ext cx="397339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500306"/>
            <a:ext cx="389087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Код формы меню техника: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14554"/>
            <a:ext cx="4548198" cy="334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Форма изменения пароля для сотрудников и код формы: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9" y="2643182"/>
            <a:ext cx="4161947" cy="221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643183"/>
            <a:ext cx="3176587" cy="375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Форма изменения пароля для специалистов и код формы: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496"/>
            <a:ext cx="3929090" cy="209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857496"/>
            <a:ext cx="2947985" cy="344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Содержание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Font typeface="+mj-lt"/>
              <a:buAutoNum type="arabicPeriod"/>
            </a:pPr>
            <a:r>
              <a:rPr lang="ru-RU" dirty="0" smtClean="0"/>
              <a:t>Используемые средства разработки</a:t>
            </a:r>
          </a:p>
          <a:p>
            <a:pPr marL="0" indent="261938">
              <a:buFont typeface="+mj-lt"/>
              <a:buAutoNum type="arabicPeriod"/>
            </a:pPr>
            <a:r>
              <a:rPr lang="ru-RU" dirty="0" smtClean="0"/>
              <a:t>Описание приложения</a:t>
            </a:r>
          </a:p>
          <a:p>
            <a:pPr marL="0" indent="261938">
              <a:buFont typeface="+mj-lt"/>
              <a:buAutoNum type="arabicPeriod"/>
            </a:pPr>
            <a:r>
              <a:rPr lang="ru-RU" dirty="0" smtClean="0"/>
              <a:t>Демонстрация базы данных</a:t>
            </a:r>
          </a:p>
          <a:p>
            <a:pPr marL="0" indent="261938">
              <a:buFont typeface="+mj-lt"/>
              <a:buAutoNum type="arabicPeriod"/>
            </a:pPr>
            <a:r>
              <a:rPr lang="ru-RU" dirty="0" smtClean="0"/>
              <a:t>Демонстрация работы приложения</a:t>
            </a:r>
            <a:endParaRPr lang="ru-RU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Используемые средства разработки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Для создания репозитория и связи с сервером мной использовалась программа </a:t>
            </a:r>
            <a:r>
              <a:rPr lang="en-US" dirty="0" smtClean="0"/>
              <a:t>Git.</a:t>
            </a:r>
          </a:p>
          <a:p>
            <a:pPr marL="0" indent="261938">
              <a:buNone/>
            </a:pPr>
            <a:r>
              <a:rPr lang="ru-RU" dirty="0" smtClean="0"/>
              <a:t>Для создания базы данных мной использовалась программа </a:t>
            </a:r>
            <a:r>
              <a:rPr lang="en-US" dirty="0" smtClean="0"/>
              <a:t>Microsoft SQL Server 2014.</a:t>
            </a:r>
          </a:p>
          <a:p>
            <a:pPr marL="0" indent="261938">
              <a:buNone/>
            </a:pPr>
            <a:r>
              <a:rPr lang="ru-RU" dirty="0" smtClean="0"/>
              <a:t>Для создания приложения мной использовались программа </a:t>
            </a:r>
            <a:r>
              <a:rPr lang="en-US" dirty="0" smtClean="0"/>
              <a:t>Microsoft Visual Studio 2019 </a:t>
            </a:r>
            <a:r>
              <a:rPr lang="ru-RU" dirty="0" smtClean="0"/>
              <a:t>и язык программирования </a:t>
            </a:r>
            <a:r>
              <a:rPr lang="en-US" dirty="0" smtClean="0"/>
              <a:t>C#.</a:t>
            </a:r>
            <a:endParaRPr lang="ru-RU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Описание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Приложение разработано для автоматизации работы технической поддержки предприятия. В приложении 3 типа ролей пользователей: сотрудник, специалист технической поддержки и техник. Приложение разработано таким образом, что сотрудник организации может оставить заявку через форму на ремонт компьютера, установку ПО, замену оборудования и прочее, а специалист технической поддержки может обработать полученную заявку.</a:t>
            </a:r>
            <a:endParaRPr lang="ru-RU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Демонстрация базы данных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Схема базы данных: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357430"/>
            <a:ext cx="5202459" cy="30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Код класса </a:t>
            </a:r>
            <a:r>
              <a:rPr lang="en-US" dirty="0" smtClean="0"/>
              <a:t>Data: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571744"/>
            <a:ext cx="40005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Схема базы данных с запросами: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428868"/>
            <a:ext cx="5715040" cy="331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Форма авторизации и код формы: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3"/>
            <a:ext cx="4153874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2285992"/>
            <a:ext cx="2753893" cy="414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None/>
            </a:pPr>
            <a:r>
              <a:rPr lang="ru-RU" dirty="0" smtClean="0"/>
              <a:t>Форма меню сотрудника: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428868"/>
            <a:ext cx="3857652" cy="196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6652" y="2428868"/>
            <a:ext cx="397731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45</TotalTime>
  <Words>232</Words>
  <PresentationFormat>Экран (4:3)</PresentationFormat>
  <Paragraphs>39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Апекс</vt:lpstr>
      <vt:lpstr>Abilympics2019</vt:lpstr>
      <vt:lpstr>Содержание</vt:lpstr>
      <vt:lpstr>Используемые средства разработки</vt:lpstr>
      <vt:lpstr>Описание приложения</vt:lpstr>
      <vt:lpstr>Демонстрация базы данных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Abilympics2019</dc:title>
  <dc:creator>User</dc:creator>
  <cp:lastModifiedBy>Пользователь Windows</cp:lastModifiedBy>
  <cp:revision>8</cp:revision>
  <dcterms:created xsi:type="dcterms:W3CDTF">2019-10-07T04:25:48Z</dcterms:created>
  <dcterms:modified xsi:type="dcterms:W3CDTF">2019-10-07T10:22:21Z</dcterms:modified>
</cp:coreProperties>
</file>