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 dir="vert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Abilympics 2019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</a:t>
            </a:r>
            <a:r>
              <a:rPr lang="ru-RU" dirty="0" smtClean="0"/>
              <a:t>: Мамыкин Глеб</a:t>
            </a:r>
            <a:endParaRPr lang="ru-RU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Содержание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Font typeface="+mj-lt"/>
              <a:buAutoNum type="arabicPeriod"/>
            </a:pPr>
            <a:r>
              <a:rPr lang="ru-RU" dirty="0" smtClean="0"/>
              <a:t>Используемые средства разработки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Описание приложения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Демонстрация базы данных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Используемые средства разработки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1938">
              <a:buNone/>
            </a:pPr>
            <a:r>
              <a:rPr lang="ru-RU" dirty="0" smtClean="0"/>
              <a:t>Для создания репозитория и связи с сервером мной использовались программа </a:t>
            </a:r>
            <a:r>
              <a:rPr lang="en-US" dirty="0" smtClean="0"/>
              <a:t>Git</a:t>
            </a:r>
            <a:r>
              <a:rPr lang="ru-RU" dirty="0" smtClean="0"/>
              <a:t> и сайт </a:t>
            </a:r>
            <a:r>
              <a:rPr lang="en-US" dirty="0" smtClean="0"/>
              <a:t>GitHub.</a:t>
            </a:r>
          </a:p>
          <a:p>
            <a:pPr marL="0" indent="261938">
              <a:buNone/>
            </a:pPr>
            <a:r>
              <a:rPr lang="ru-RU" dirty="0" smtClean="0"/>
              <a:t>Для создания базы данных мной использовалась программа </a:t>
            </a:r>
            <a:r>
              <a:rPr lang="en-US" dirty="0" smtClean="0"/>
              <a:t>Microsoft SQL Server 2014.</a:t>
            </a:r>
          </a:p>
          <a:p>
            <a:pPr marL="0" indent="261938">
              <a:buNone/>
            </a:pPr>
            <a:r>
              <a:rPr lang="ru-RU" dirty="0" smtClean="0"/>
              <a:t>Для создания приложения мной использовались программа </a:t>
            </a:r>
            <a:r>
              <a:rPr lang="en-US" dirty="0" smtClean="0"/>
              <a:t>Microsoft Visual Studio 2019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Приложение разработано для автоматизации работы технической поддержки предприятия. В приложении будет 3 типа ролей пользователей: сотрудник, специалист технической поддержки и техник.</a:t>
            </a:r>
            <a:endParaRPr lang="ru-RU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blinds dir="vert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</TotalTime>
  <Words>95</Words>
  <PresentationFormat>Экран (4:3)</PresentationFormat>
  <Paragraphs>13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Трек</vt:lpstr>
      <vt:lpstr> Abilympics 2019</vt:lpstr>
      <vt:lpstr>Содержание</vt:lpstr>
      <vt:lpstr>Используемые средства разработки</vt:lpstr>
      <vt:lpstr>Описание приложения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6</cp:revision>
  <dcterms:created xsi:type="dcterms:W3CDTF">2019-10-11T08:30:27Z</dcterms:created>
  <dcterms:modified xsi:type="dcterms:W3CDTF">2019-10-12T10:29:12Z</dcterms:modified>
</cp:coreProperties>
</file>