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7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 dir="vert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Abilympics 2019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</a:t>
            </a:r>
            <a:r>
              <a:rPr lang="ru-RU" dirty="0" smtClean="0"/>
              <a:t>: Мамыкин Глеб</a:t>
            </a:r>
            <a:endParaRPr lang="ru-RU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сотрудника и код формы: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57431"/>
            <a:ext cx="3643338" cy="224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357430"/>
            <a:ext cx="347307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3500462" cy="216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357430"/>
            <a:ext cx="3550878" cy="217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345659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547" y="2357430"/>
            <a:ext cx="346406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Код формы меню специалиста: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2928958" cy="329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техника: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571744"/>
            <a:ext cx="3895696" cy="233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571744"/>
            <a:ext cx="3945347" cy="235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Код формы меню техника: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3708096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изменения пароля для сотрудников и код формы: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00372"/>
            <a:ext cx="3633884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000372"/>
            <a:ext cx="2894486" cy="310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Демонстрация работы приложения</a:t>
            </a:r>
            <a:endParaRPr lang="ru-RU" sz="3200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изменения пароля для специалистов и код формы: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928934"/>
            <a:ext cx="3643338" cy="207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928934"/>
            <a:ext cx="274491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Содержание</a:t>
            </a:r>
            <a:endParaRPr lang="ru-RU" sz="3200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1938">
              <a:buFont typeface="+mj-lt"/>
              <a:buAutoNum type="arabicPeriod"/>
            </a:pPr>
            <a:r>
              <a:rPr lang="ru-RU" dirty="0" smtClean="0"/>
              <a:t>Используемые средства разработки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Описание приложения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Демонстрация базы данных</a:t>
            </a:r>
          </a:p>
          <a:p>
            <a:pPr marL="0" indent="261938">
              <a:buFont typeface="+mj-lt"/>
              <a:buAutoNum type="arabicPeriod"/>
            </a:pPr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Используемые средства разработки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261938">
              <a:buNone/>
            </a:pPr>
            <a:r>
              <a:rPr lang="ru-RU" dirty="0" smtClean="0"/>
              <a:t>Для создания репозитория и связи с сервером мной использовались программа </a:t>
            </a:r>
            <a:r>
              <a:rPr lang="en-US" dirty="0" smtClean="0"/>
              <a:t>Git</a:t>
            </a:r>
            <a:r>
              <a:rPr lang="ru-RU" dirty="0" smtClean="0"/>
              <a:t> и сайт </a:t>
            </a:r>
            <a:r>
              <a:rPr lang="en-US" dirty="0" smtClean="0"/>
              <a:t>GitHub.</a:t>
            </a:r>
          </a:p>
          <a:p>
            <a:pPr marL="0" indent="261938">
              <a:buNone/>
            </a:pPr>
            <a:r>
              <a:rPr lang="ru-RU" dirty="0" smtClean="0"/>
              <a:t>Для создания базы данных мной использовалась программа </a:t>
            </a:r>
            <a:r>
              <a:rPr lang="en-US" dirty="0" smtClean="0"/>
              <a:t>Microsoft SQL Server 2014.</a:t>
            </a:r>
          </a:p>
          <a:p>
            <a:pPr marL="0" indent="261938">
              <a:buNone/>
            </a:pPr>
            <a:r>
              <a:rPr lang="ru-RU" dirty="0" smtClean="0"/>
              <a:t>Для создания приложения мной использовались программа </a:t>
            </a:r>
            <a:r>
              <a:rPr lang="en-US" dirty="0" smtClean="0"/>
              <a:t>Microsoft Visual Studio 2019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Описание приложения</a:t>
            </a:r>
            <a:endParaRPr lang="ru-RU" sz="3200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261938">
              <a:buNone/>
            </a:pPr>
            <a:r>
              <a:rPr lang="ru-RU" dirty="0" smtClean="0"/>
              <a:t>Приложение разработано для автоматизации работы технической поддержки предприятия. В приложении будет 3 типа ролей пользователей: сотрудник, специалист технической поддержки и техник</a:t>
            </a:r>
            <a:r>
              <a:rPr lang="ru-RU" dirty="0" smtClean="0"/>
              <a:t>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+mn-lt"/>
              </a:rPr>
              <a:t>Демонстрация базы данных</a:t>
            </a:r>
            <a:endParaRPr lang="ru-RU" sz="3200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Схема базы данных: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69"/>
            <a:ext cx="465681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Код класса </a:t>
            </a:r>
            <a:r>
              <a:rPr lang="en-US" dirty="0" smtClean="0"/>
              <a:t>Data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41243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Схема базы данных с запросами: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2357431"/>
            <a:ext cx="5214974" cy="295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авторизации и код формы: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357429"/>
            <a:ext cx="3571899" cy="281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357430"/>
            <a:ext cx="2643206" cy="387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Демонстрация работы приложения</a:t>
            </a:r>
            <a:endParaRPr lang="ru-RU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6700">
              <a:buNone/>
            </a:pPr>
            <a:r>
              <a:rPr lang="ru-RU" dirty="0" smtClean="0"/>
              <a:t>Форма меню сотрудника: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2500306"/>
            <a:ext cx="3357585" cy="207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6864" y="2500307"/>
            <a:ext cx="336128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370</TotalTime>
  <Words>239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Трек</vt:lpstr>
      <vt:lpstr> Abilympics 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36</cp:revision>
  <dcterms:created xsi:type="dcterms:W3CDTF">2019-10-11T08:30:27Z</dcterms:created>
  <dcterms:modified xsi:type="dcterms:W3CDTF">2019-10-13T13:31:03Z</dcterms:modified>
</cp:coreProperties>
</file>