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ld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Abilympics2019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 </a:t>
            </a:r>
            <a:r>
              <a:rPr lang="ru-RU" dirty="0" smtClean="0"/>
              <a:t>Мамыкин Глеб</a:t>
            </a:r>
            <a:endParaRPr lang="ru-RU" dirty="0"/>
          </a:p>
        </p:txBody>
      </p:sp>
    </p:spTree>
  </p:cSld>
  <p:clrMapOvr>
    <a:masterClrMapping/>
  </p:clrMapOvr>
  <p:transition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сотрудника и код формы: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4030393" cy="20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087" y="2500306"/>
            <a:ext cx="367878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3857652" cy="186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428868"/>
            <a:ext cx="388362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9"/>
            <a:ext cx="4214842" cy="201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833" y="2428868"/>
            <a:ext cx="399313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Код формы меню специалиста: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3228983" cy="36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техника: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4429156" cy="209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214554"/>
            <a:ext cx="4143372" cy="209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Код формы меню техника: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4819637" cy="35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изменения пароля для сотрудников и код формы: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43686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786058"/>
            <a:ext cx="2910130" cy="320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изменения пароля для специалистов и код формы: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714621"/>
            <a:ext cx="4500594" cy="2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14620"/>
            <a:ext cx="2911518" cy="332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Содержание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  <p:transition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Для создания репозитория и связи с сервером мной использовалась программа </a:t>
            </a:r>
            <a:r>
              <a:rPr lang="en-US" dirty="0" smtClean="0"/>
              <a:t>Git.</a:t>
            </a:r>
          </a:p>
          <a:p>
            <a:pPr marL="0" indent="26193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 2014.</a:t>
            </a:r>
          </a:p>
          <a:p>
            <a:pPr marL="0" indent="26193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C#.</a:t>
            </a:r>
            <a:endParaRPr lang="ru-RU" dirty="0"/>
          </a:p>
        </p:txBody>
      </p:sp>
    </p:spTree>
  </p:cSld>
  <p:clrMapOvr>
    <a:masterClrMapping/>
  </p:clrMapOvr>
  <p:transition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>
              <a:buNone/>
            </a:pPr>
            <a:r>
              <a:rPr lang="ru-RU" dirty="0" smtClean="0"/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 может обработать полученную заявку.</a:t>
            </a:r>
            <a:endParaRPr lang="ru-RU" dirty="0"/>
          </a:p>
        </p:txBody>
      </p:sp>
    </p:spTree>
  </p:cSld>
  <p:clrMapOvr>
    <a:masterClrMapping/>
  </p:clrMapOvr>
  <p:transition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Демонстрация базы данных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Схема базы данных: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528034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Код класса </a:t>
            </a:r>
            <a:r>
              <a:rPr lang="en-US" dirty="0" smtClean="0"/>
              <a:t>Data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39719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Схема базы данных с запросами: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5414446" cy="31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авторизации и код формы: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4286280" cy="231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500306"/>
            <a:ext cx="2891171" cy="346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сотрудника: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391713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89" y="2214554"/>
            <a:ext cx="380957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234</TotalTime>
  <Words>232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Abilympics2019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Abilympics2019</dc:title>
  <dc:creator>Gleb</dc:creator>
  <cp:lastModifiedBy>Пользователь Windows</cp:lastModifiedBy>
  <cp:revision>21</cp:revision>
  <dcterms:created xsi:type="dcterms:W3CDTF">2019-10-07T13:51:28Z</dcterms:created>
  <dcterms:modified xsi:type="dcterms:W3CDTF">2019-10-09T09:51:24Z</dcterms:modified>
</cp:coreProperties>
</file>