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Abilympics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-Final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Abilympics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Мамыкин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Г.П.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00306"/>
            <a:ext cx="4143403" cy="270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500306"/>
            <a:ext cx="4230511" cy="271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428868"/>
            <a:ext cx="4043765" cy="261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428868"/>
            <a:ext cx="392109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5878170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46023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разработки,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приложения,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 данных,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разработки приложения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268288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Приложение предназначено для автоматизации работы технической работы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заявку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6286484" cy="39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643182"/>
            <a:ext cx="5424667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авторизации: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06"/>
            <a:ext cx="3143272" cy="382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398147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571744"/>
            <a:ext cx="404573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428968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786058"/>
            <a:ext cx="4143404" cy="280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96</TotalTime>
  <Words>190</Words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Метро</vt:lpstr>
      <vt:lpstr>Abilympics-Final 2019</vt:lpstr>
      <vt:lpstr>Содержание</vt:lpstr>
      <vt:lpstr>Используемые средства разработки</vt:lpstr>
      <vt:lpstr>Описание приложения</vt:lpstr>
      <vt:lpstr>Демонстрация баз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Gleb</dc:creator>
  <cp:lastModifiedBy>Пользователь Windows</cp:lastModifiedBy>
  <cp:revision>11</cp:revision>
  <dcterms:created xsi:type="dcterms:W3CDTF">2019-09-23T16:24:27Z</dcterms:created>
  <dcterms:modified xsi:type="dcterms:W3CDTF">2019-09-23T18:12:41Z</dcterms:modified>
</cp:coreProperties>
</file>