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4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 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олимпиады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профиль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667369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создания новой заявки: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357430"/>
            <a:ext cx="5429288" cy="40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 данных,</a:t>
            </a:r>
          </a:p>
          <a:p>
            <a:pPr marL="582930" indent="-51435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на сервере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базы данных мной использовалась программа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2012.</a:t>
            </a: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приложения мной использовал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сь среда разработки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2019 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предназначено для автоматизации работы технической работы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428868"/>
            <a:ext cx="6215106" cy="40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357430"/>
            <a:ext cx="5286412" cy="403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авторизации: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428868"/>
            <a:ext cx="3071834" cy="426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0242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6584886" cy="407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30986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2357430"/>
            <a:ext cx="64303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189</TotalTime>
  <Words>176</Words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Метро</vt:lpstr>
      <vt:lpstr>Abilympics 2019</vt:lpstr>
      <vt:lpstr>Содержание</vt:lpstr>
      <vt:lpstr>Используемые средства разработки</vt:lpstr>
      <vt:lpstr>Описание приложения</vt:lpstr>
      <vt:lpstr>Демонстрация баз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 2019</dc:title>
  <dc:creator>Gleb</dc:creator>
  <cp:lastModifiedBy>Пользователь Windows</cp:lastModifiedBy>
  <cp:revision>21</cp:revision>
  <dcterms:created xsi:type="dcterms:W3CDTF">2019-09-18T13:11:21Z</dcterms:created>
  <dcterms:modified xsi:type="dcterms:W3CDTF">2019-09-18T16:33:48Z</dcterms:modified>
</cp:coreProperties>
</file>