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3" d="100"/>
          <a:sy n="33" d="100"/>
        </p:scale>
        <p:origin x="-22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26AFC-EE32-46E0-9179-554D9364EC19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DDFE6-1A1C-4BED-86E7-FC0B5D1BF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96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DFE6-1A1C-4BED-86E7-FC0B5D1BFA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69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Хз</a:t>
            </a:r>
            <a:r>
              <a:rPr lang="ru-RU" dirty="0" smtClean="0"/>
              <a:t> что писать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Цитата Сергея </a:t>
            </a:r>
            <a:r>
              <a:rPr lang="ru-RU" dirty="0" err="1" smtClean="0"/>
              <a:t>Буханова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9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Оператор?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Оператор – человек ведущий видеосъёмку </a:t>
            </a:r>
          </a:p>
          <a:p>
            <a:pPr marL="0" indent="0">
              <a:buNone/>
            </a:pPr>
            <a:r>
              <a:rPr lang="ru-RU" dirty="0" smtClean="0"/>
              <a:t>Но что такое оператор в питоне я не помню</a:t>
            </a:r>
            <a:r>
              <a:rPr lang="en-US" dirty="0" smtClean="0"/>
              <a:t>,</a:t>
            </a:r>
            <a:r>
              <a:rPr lang="ru-RU" dirty="0" smtClean="0"/>
              <a:t> а понятие из интернета гласит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sz="3300" dirty="0" smtClean="0"/>
              <a:t>операторы – специальные символы или ключевые слова  которые используются для выполнения операций над переменными и значениями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 smtClean="0"/>
              <a:t>Перечисление операторов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ru-RU" sz="2400" dirty="0" smtClean="0"/>
              <a:t> </a:t>
            </a:r>
            <a:r>
              <a:rPr lang="en-US" sz="2400" dirty="0" smtClean="0"/>
              <a:t>if</a:t>
            </a:r>
            <a:r>
              <a:rPr lang="ru-RU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elif</a:t>
            </a:r>
            <a:r>
              <a:rPr lang="ru-RU" sz="2400" dirty="0" smtClean="0"/>
              <a:t>,</a:t>
            </a:r>
            <a:r>
              <a:rPr lang="en-US" sz="2400" dirty="0" smtClean="0"/>
              <a:t> else</a:t>
            </a:r>
            <a:r>
              <a:rPr lang="ru-RU" sz="2400" dirty="0" smtClean="0"/>
              <a:t>,</a:t>
            </a:r>
            <a:r>
              <a:rPr lang="en-US" sz="2400" dirty="0" smtClean="0"/>
              <a:t> try</a:t>
            </a:r>
            <a:r>
              <a:rPr lang="ru-RU" sz="2400" dirty="0" smtClean="0"/>
              <a:t>, </a:t>
            </a:r>
            <a:r>
              <a:rPr lang="en-US" sz="2400" dirty="0" smtClean="0"/>
              <a:t>except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finaly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Ваня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52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Обособленный вызываемый участок кода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Обозначающийся </a:t>
            </a:r>
            <a:r>
              <a:rPr lang="en-US" dirty="0" err="1" smtClean="0"/>
              <a:t>def</a:t>
            </a:r>
            <a:r>
              <a:rPr lang="ru-RU" dirty="0" smtClean="0"/>
              <a:t>ом</a:t>
            </a:r>
          </a:p>
        </p:txBody>
      </p:sp>
    </p:spTree>
    <p:extLst>
      <p:ext uri="{BB962C8B-B14F-4D97-AF65-F5344CB8AC3E}">
        <p14:creationId xmlns:p14="http://schemas.microsoft.com/office/powerpoint/2010/main" val="25443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Я думаю это встроенная функция  </a:t>
            </a:r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</a:t>
            </a:r>
            <a:r>
              <a:rPr lang="en-US" dirty="0" smtClean="0"/>
              <a:t>p: print input </a:t>
            </a:r>
            <a:r>
              <a:rPr lang="en-US" dirty="0" err="1" smtClean="0"/>
              <a:t>replase</a:t>
            </a:r>
            <a:r>
              <a:rPr lang="en-US" dirty="0" smtClean="0"/>
              <a:t> pop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4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Исправленные ответы</a:t>
            </a:r>
            <a:br>
              <a:rPr lang="ru-RU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dirty="0" smtClean="0"/>
              <a:t>(тестовая часть)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5)!= == </a:t>
            </a:r>
            <a:r>
              <a:rPr lang="en-US" dirty="0" smtClean="0"/>
              <a:t>&gt; &lt; &lt;= &gt;=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8)</a:t>
            </a:r>
            <a:r>
              <a:rPr lang="en-US" dirty="0" smtClean="0"/>
              <a:t>1*2*3*4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10)</a:t>
            </a:r>
            <a:r>
              <a:rPr lang="en-US" dirty="0" smtClean="0"/>
              <a:t>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16)Вызываемый участок кода</a:t>
            </a:r>
          </a:p>
          <a:p>
            <a:pPr marL="0" indent="0">
              <a:buNone/>
            </a:pPr>
            <a:r>
              <a:rPr lang="ru-RU" dirty="0" smtClean="0"/>
              <a:t>24)</a:t>
            </a:r>
            <a:r>
              <a:rPr lang="en-US" dirty="0" smtClean="0"/>
              <a:t>Try except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25)</a:t>
            </a:r>
            <a:r>
              <a:rPr lang="ru-RU" dirty="0" err="1" smtClean="0"/>
              <a:t>Втроеная</a:t>
            </a:r>
            <a:r>
              <a:rPr lang="ru-RU" dirty="0" smtClean="0"/>
              <a:t> функция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3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106</Words>
  <Application>Microsoft Office PowerPoint</Application>
  <PresentationFormat>Экран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Хз что писать </vt:lpstr>
      <vt:lpstr>Что такое Оператор?</vt:lpstr>
      <vt:lpstr>Функция </vt:lpstr>
      <vt:lpstr>Метод </vt:lpstr>
      <vt:lpstr>Исправленные ответы (тестовая часть)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Хз что писать </dc:title>
  <dc:creator>NAIT</dc:creator>
  <cp:lastModifiedBy>NAIT</cp:lastModifiedBy>
  <cp:revision>3</cp:revision>
  <dcterms:created xsi:type="dcterms:W3CDTF">2025-01-18T10:27:25Z</dcterms:created>
  <dcterms:modified xsi:type="dcterms:W3CDTF">2025-01-18T10:55:32Z</dcterms:modified>
</cp:coreProperties>
</file>