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9" r:id="rId2"/>
    <p:sldId id="256" r:id="rId3"/>
    <p:sldId id="262" r:id="rId4"/>
    <p:sldId id="263" r:id="rId5"/>
    <p:sldId id="264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had Baig" userId="dd78a99e2d3217fd" providerId="LiveId" clId="{5786F09B-FBDA-4FFF-9563-7DD62C9653E2}"/>
    <pc:docChg chg="undo custSel addSld delSld modSld sldOrd">
      <pc:chgData name="Muhammad Fahad Baig" userId="dd78a99e2d3217fd" providerId="LiveId" clId="{5786F09B-FBDA-4FFF-9563-7DD62C9653E2}" dt="2017-12-19T19:04:32.813" v="2115" actId="20577"/>
      <pc:docMkLst>
        <pc:docMk/>
      </pc:docMkLst>
      <pc:sldChg chg="modSp">
        <pc:chgData name="Muhammad Fahad Baig" userId="dd78a99e2d3217fd" providerId="LiveId" clId="{5786F09B-FBDA-4FFF-9563-7DD62C9653E2}" dt="2017-12-19T19:04:32.813" v="2115" actId="20577"/>
        <pc:sldMkLst>
          <pc:docMk/>
          <pc:sldMk cId="4152884750" sldId="258"/>
        </pc:sldMkLst>
        <pc:spChg chg="mod">
          <ac:chgData name="Muhammad Fahad Baig" userId="dd78a99e2d3217fd" providerId="LiveId" clId="{5786F09B-FBDA-4FFF-9563-7DD62C9653E2}" dt="2017-12-19T19:04:32.813" v="2115" actId="20577"/>
          <ac:spMkLst>
            <pc:docMk/>
            <pc:sldMk cId="4152884750" sldId="258"/>
            <ac:spMk id="3" creationId="{63F4BB45-5273-4D94-B31E-DD33A43698BB}"/>
          </ac:spMkLst>
        </pc:spChg>
      </pc:sldChg>
      <pc:sldChg chg="modSp">
        <pc:chgData name="Muhammad Fahad Baig" userId="dd78a99e2d3217fd" providerId="LiveId" clId="{5786F09B-FBDA-4FFF-9563-7DD62C9653E2}" dt="2017-12-19T18:48:14.397" v="1249" actId="14100"/>
        <pc:sldMkLst>
          <pc:docMk/>
          <pc:sldMk cId="1599970121" sldId="259"/>
        </pc:sldMkLst>
        <pc:spChg chg="mod">
          <ac:chgData name="Muhammad Fahad Baig" userId="dd78a99e2d3217fd" providerId="LiveId" clId="{5786F09B-FBDA-4FFF-9563-7DD62C9653E2}" dt="2017-12-19T18:48:14.397" v="1249" actId="14100"/>
          <ac:spMkLst>
            <pc:docMk/>
            <pc:sldMk cId="1599970121" sldId="259"/>
            <ac:spMk id="3" creationId="{63F4BB45-5273-4D94-B31E-DD33A43698BB}"/>
          </ac:spMkLst>
        </pc:spChg>
      </pc:sldChg>
      <pc:sldChg chg="addSp delSp modSp add del">
        <pc:chgData name="Muhammad Fahad Baig" userId="dd78a99e2d3217fd" providerId="LiveId" clId="{5786F09B-FBDA-4FFF-9563-7DD62C9653E2}" dt="2017-12-19T18:33:09.396" v="644" actId="2696"/>
        <pc:sldMkLst>
          <pc:docMk/>
          <pc:sldMk cId="2523695589" sldId="260"/>
        </pc:sldMkLst>
        <pc:spChg chg="del">
          <ac:chgData name="Muhammad Fahad Baig" userId="dd78a99e2d3217fd" providerId="LiveId" clId="{5786F09B-FBDA-4FFF-9563-7DD62C9653E2}" dt="2017-12-19T18:24:07.056" v="1" actId="478"/>
          <ac:spMkLst>
            <pc:docMk/>
            <pc:sldMk cId="2523695589" sldId="260"/>
            <ac:spMk id="2" creationId="{BE3BBDAE-5DCD-4212-9745-A02BC0BA704D}"/>
          </ac:spMkLst>
        </pc:spChg>
        <pc:spChg chg="mod">
          <ac:chgData name="Muhammad Fahad Baig" userId="dd78a99e2d3217fd" providerId="LiveId" clId="{5786F09B-FBDA-4FFF-9563-7DD62C9653E2}" dt="2017-12-19T18:29:38.482" v="631" actId="20577"/>
          <ac:spMkLst>
            <pc:docMk/>
            <pc:sldMk cId="2523695589" sldId="260"/>
            <ac:spMk id="3" creationId="{3612E3F1-C296-4336-8121-D01B60DEACF6}"/>
          </ac:spMkLst>
        </pc:spChg>
        <pc:spChg chg="add del mod">
          <ac:chgData name="Muhammad Fahad Baig" userId="dd78a99e2d3217fd" providerId="LiveId" clId="{5786F09B-FBDA-4FFF-9563-7DD62C9653E2}" dt="2017-12-19T18:32:12.487" v="635" actId="478"/>
          <ac:spMkLst>
            <pc:docMk/>
            <pc:sldMk cId="2523695589" sldId="260"/>
            <ac:spMk id="4" creationId="{0D80C599-3637-449B-B0E1-594C1FBCA6C7}"/>
          </ac:spMkLst>
        </pc:spChg>
      </pc:sldChg>
      <pc:sldChg chg="addSp delSp modSp del ord">
        <pc:chgData name="Muhammad Fahad Baig" userId="dd78a99e2d3217fd" providerId="LiveId" clId="{5786F09B-FBDA-4FFF-9563-7DD62C9653E2}" dt="2017-12-19T18:35:24.775" v="673" actId="2696"/>
        <pc:sldMkLst>
          <pc:docMk/>
          <pc:sldMk cId="2150453989" sldId="261"/>
        </pc:sldMkLst>
        <pc:spChg chg="del">
          <ac:chgData name="Muhammad Fahad Baig" userId="dd78a99e2d3217fd" providerId="LiveId" clId="{5786F09B-FBDA-4FFF-9563-7DD62C9653E2}" dt="2017-12-19T18:32:35.580" v="637" actId="478"/>
          <ac:spMkLst>
            <pc:docMk/>
            <pc:sldMk cId="2150453989" sldId="261"/>
            <ac:spMk id="2" creationId="{A1993DC0-22A6-49FD-8188-3277E4B87825}"/>
          </ac:spMkLst>
        </pc:spChg>
        <pc:spChg chg="add del mod">
          <ac:chgData name="Muhammad Fahad Baig" userId="dd78a99e2d3217fd" providerId="LiveId" clId="{5786F09B-FBDA-4FFF-9563-7DD62C9653E2}" dt="2017-12-19T18:32:45.175" v="638" actId="478"/>
          <ac:spMkLst>
            <pc:docMk/>
            <pc:sldMk cId="2150453989" sldId="261"/>
            <ac:spMk id="4" creationId="{9E8C170A-C548-4667-A36D-F58F62B906DA}"/>
          </ac:spMkLst>
        </pc:spChg>
        <pc:spChg chg="add mod">
          <ac:chgData name="Muhammad Fahad Baig" userId="dd78a99e2d3217fd" providerId="LiveId" clId="{5786F09B-FBDA-4FFF-9563-7DD62C9653E2}" dt="2017-12-19T18:33:05.708" v="643" actId="242"/>
          <ac:spMkLst>
            <pc:docMk/>
            <pc:sldMk cId="2150453989" sldId="261"/>
            <ac:spMk id="8" creationId="{3FD84D46-B42C-4F51-BFD0-F79FD3234CD7}"/>
          </ac:spMkLst>
        </pc:spChg>
      </pc:sldChg>
      <pc:sldChg chg="addSp delSp modSp add mod setBg">
        <pc:chgData name="Muhammad Fahad Baig" userId="dd78a99e2d3217fd" providerId="LiveId" clId="{5786F09B-FBDA-4FFF-9563-7DD62C9653E2}" dt="2017-12-19T18:35:21.181" v="672" actId="20577"/>
        <pc:sldMkLst>
          <pc:docMk/>
          <pc:sldMk cId="758357556" sldId="262"/>
        </pc:sldMkLst>
        <pc:spChg chg="mod">
          <ac:chgData name="Muhammad Fahad Baig" userId="dd78a99e2d3217fd" providerId="LiveId" clId="{5786F09B-FBDA-4FFF-9563-7DD62C9653E2}" dt="2017-12-19T18:35:21.181" v="672" actId="20577"/>
          <ac:spMkLst>
            <pc:docMk/>
            <pc:sldMk cId="758357556" sldId="262"/>
            <ac:spMk id="2" creationId="{091AC1CA-E659-42BF-A314-06F1D1F1BD00}"/>
          </ac:spMkLst>
        </pc:spChg>
        <pc:spChg chg="mod">
          <ac:chgData name="Muhammad Fahad Baig" userId="dd78a99e2d3217fd" providerId="LiveId" clId="{5786F09B-FBDA-4FFF-9563-7DD62C9653E2}" dt="2017-12-19T18:35:05.956" v="658" actId="20577"/>
          <ac:spMkLst>
            <pc:docMk/>
            <pc:sldMk cId="758357556" sldId="262"/>
            <ac:spMk id="3" creationId="{387852DF-61BC-4699-A4E2-3A2574A37D70}"/>
          </ac:spMkLst>
        </pc:spChg>
        <pc:spChg chg="add del">
          <ac:chgData name="Muhammad Fahad Baig" userId="dd78a99e2d3217fd" providerId="LiveId" clId="{5786F09B-FBDA-4FFF-9563-7DD62C9653E2}" dt="2017-12-19T18:34:40.875" v="647" actId="26606"/>
          <ac:spMkLst>
            <pc:docMk/>
            <pc:sldMk cId="758357556" sldId="262"/>
            <ac:spMk id="8" creationId="{F1E0D4A3-ECB8-4689-ABDB-9CE848CE83B9}"/>
          </ac:spMkLst>
        </pc:spChg>
        <pc:spChg chg="add del">
          <ac:chgData name="Muhammad Fahad Baig" userId="dd78a99e2d3217fd" providerId="LiveId" clId="{5786F09B-FBDA-4FFF-9563-7DD62C9653E2}" dt="2017-12-19T18:34:40.875" v="647" actId="26606"/>
          <ac:spMkLst>
            <pc:docMk/>
            <pc:sldMk cId="758357556" sldId="262"/>
            <ac:spMk id="10" creationId="{8854772B-9C8F-4037-89E0-3A45208AB395}"/>
          </ac:spMkLst>
        </pc:spChg>
        <pc:spChg chg="add">
          <ac:chgData name="Muhammad Fahad Baig" userId="dd78a99e2d3217fd" providerId="LiveId" clId="{5786F09B-FBDA-4FFF-9563-7DD62C9653E2}" dt="2017-12-19T18:34:40.875" v="648" actId="26606"/>
          <ac:spMkLst>
            <pc:docMk/>
            <pc:sldMk cId="758357556" sldId="262"/>
            <ac:spMk id="12" creationId="{35C44DBB-AD7C-4682-B258-6367305D207B}"/>
          </ac:spMkLst>
        </pc:spChg>
        <pc:cxnChg chg="add">
          <ac:chgData name="Muhammad Fahad Baig" userId="dd78a99e2d3217fd" providerId="LiveId" clId="{5786F09B-FBDA-4FFF-9563-7DD62C9653E2}" dt="2017-12-19T18:34:40.875" v="648" actId="26606"/>
          <ac:cxnSpMkLst>
            <pc:docMk/>
            <pc:sldMk cId="758357556" sldId="262"/>
            <ac:cxnSpMk id="13" creationId="{A1CED323-FAF0-4E0B-8717-FC1F468A28FE}"/>
          </ac:cxnSpMkLst>
        </pc:cxnChg>
      </pc:sldChg>
      <pc:sldChg chg="add del">
        <pc:chgData name="Muhammad Fahad Baig" userId="dd78a99e2d3217fd" providerId="LiveId" clId="{5786F09B-FBDA-4FFF-9563-7DD62C9653E2}" dt="2017-12-19T18:35:33.261" v="675" actId="2696"/>
        <pc:sldMkLst>
          <pc:docMk/>
          <pc:sldMk cId="406311227" sldId="263"/>
        </pc:sldMkLst>
      </pc:sldChg>
      <pc:sldChg chg="modSp">
        <pc:chgData name="Muhammad Fahad Baig" userId="dd78a99e2d3217fd" providerId="LiveId" clId="{5786F09B-FBDA-4FFF-9563-7DD62C9653E2}" dt="2017-12-19T18:41:47.114" v="1225" actId="20577"/>
        <pc:sldMkLst>
          <pc:docMk/>
          <pc:sldMk cId="752403493" sldId="263"/>
        </pc:sldMkLst>
        <pc:spChg chg="mod">
          <ac:chgData name="Muhammad Fahad Baig" userId="dd78a99e2d3217fd" providerId="LiveId" clId="{5786F09B-FBDA-4FFF-9563-7DD62C9653E2}" dt="2017-12-19T18:36:23.813" v="764" actId="20577"/>
          <ac:spMkLst>
            <pc:docMk/>
            <pc:sldMk cId="752403493" sldId="263"/>
            <ac:spMk id="2" creationId="{091AC1CA-E659-42BF-A314-06F1D1F1BD00}"/>
          </ac:spMkLst>
        </pc:spChg>
        <pc:spChg chg="mod">
          <ac:chgData name="Muhammad Fahad Baig" userId="dd78a99e2d3217fd" providerId="LiveId" clId="{5786F09B-FBDA-4FFF-9563-7DD62C9653E2}" dt="2017-12-19T18:41:47.114" v="1225" actId="20577"/>
          <ac:spMkLst>
            <pc:docMk/>
            <pc:sldMk cId="752403493" sldId="263"/>
            <ac:spMk id="3" creationId="{387852DF-61BC-4699-A4E2-3A2574A37D70}"/>
          </ac:spMkLst>
        </pc:spChg>
      </pc:sldChg>
      <pc:sldChg chg="modSp">
        <pc:chgData name="Muhammad Fahad Baig" userId="dd78a99e2d3217fd" providerId="LiveId" clId="{5786F09B-FBDA-4FFF-9563-7DD62C9653E2}" dt="2017-12-19T18:53:00.521" v="1805" actId="20577"/>
        <pc:sldMkLst>
          <pc:docMk/>
          <pc:sldMk cId="3842444337" sldId="264"/>
        </pc:sldMkLst>
        <pc:spChg chg="mod">
          <ac:chgData name="Muhammad Fahad Baig" userId="dd78a99e2d3217fd" providerId="LiveId" clId="{5786F09B-FBDA-4FFF-9563-7DD62C9653E2}" dt="2017-12-19T18:42:07.866" v="1247" actId="20577"/>
          <ac:spMkLst>
            <pc:docMk/>
            <pc:sldMk cId="3842444337" sldId="264"/>
            <ac:spMk id="2" creationId="{091AC1CA-E659-42BF-A314-06F1D1F1BD00}"/>
          </ac:spMkLst>
        </pc:spChg>
        <pc:spChg chg="mod">
          <ac:chgData name="Muhammad Fahad Baig" userId="dd78a99e2d3217fd" providerId="LiveId" clId="{5786F09B-FBDA-4FFF-9563-7DD62C9653E2}" dt="2017-12-19T18:53:00.521" v="1805" actId="20577"/>
          <ac:spMkLst>
            <pc:docMk/>
            <pc:sldMk cId="3842444337" sldId="264"/>
            <ac:spMk id="3" creationId="{387852DF-61BC-4699-A4E2-3A2574A37D70}"/>
          </ac:spMkLst>
        </pc:spChg>
      </pc:sldChg>
      <pc:sldChg chg="modSp">
        <pc:chgData name="Muhammad Fahad Baig" userId="dd78a99e2d3217fd" providerId="LiveId" clId="{5786F09B-FBDA-4FFF-9563-7DD62C9653E2}" dt="2017-12-19T18:54:00.434" v="1839" actId="313"/>
        <pc:sldMkLst>
          <pc:docMk/>
          <pc:sldMk cId="1524562816" sldId="265"/>
        </pc:sldMkLst>
        <pc:spChg chg="mod">
          <ac:chgData name="Muhammad Fahad Baig" userId="dd78a99e2d3217fd" providerId="LiveId" clId="{5786F09B-FBDA-4FFF-9563-7DD62C9653E2}" dt="2017-12-19T18:54:00.434" v="1839" actId="313"/>
          <ac:spMkLst>
            <pc:docMk/>
            <pc:sldMk cId="1524562816" sldId="265"/>
            <ac:spMk id="2" creationId="{A1993DC0-22A6-49FD-8188-3277E4B87825}"/>
          </ac:spMkLst>
        </pc:spChg>
      </pc:sldChg>
      <pc:sldChg chg="modSp">
        <pc:chgData name="Muhammad Fahad Baig" userId="dd78a99e2d3217fd" providerId="LiveId" clId="{5786F09B-FBDA-4FFF-9563-7DD62C9653E2}" dt="2017-12-19T19:00:08.828" v="2109" actId="20577"/>
        <pc:sldMkLst>
          <pc:docMk/>
          <pc:sldMk cId="1227564139" sldId="266"/>
        </pc:sldMkLst>
        <pc:spChg chg="mod">
          <ac:chgData name="Muhammad Fahad Baig" userId="dd78a99e2d3217fd" providerId="LiveId" clId="{5786F09B-FBDA-4FFF-9563-7DD62C9653E2}" dt="2017-12-19T18:56:41.025" v="1853" actId="20577"/>
          <ac:spMkLst>
            <pc:docMk/>
            <pc:sldMk cId="1227564139" sldId="266"/>
            <ac:spMk id="2" creationId="{091AC1CA-E659-42BF-A314-06F1D1F1BD00}"/>
          </ac:spMkLst>
        </pc:spChg>
        <pc:spChg chg="mod">
          <ac:chgData name="Muhammad Fahad Baig" userId="dd78a99e2d3217fd" providerId="LiveId" clId="{5786F09B-FBDA-4FFF-9563-7DD62C9653E2}" dt="2017-12-19T19:00:08.828" v="2109" actId="20577"/>
          <ac:spMkLst>
            <pc:docMk/>
            <pc:sldMk cId="1227564139" sldId="266"/>
            <ac:spMk id="3" creationId="{387852DF-61BC-4699-A4E2-3A2574A37D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9946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289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940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608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9418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5710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6085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472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75321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89649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36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491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17120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709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BA6A7D-4438-4C25-A8D7-E850C4C89653}" type="datetimeFigureOut">
              <a:rPr lang="x-none" smtClean="0"/>
              <a:t>1/2/2018</a:t>
            </a:fld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1C6A451-6EE0-408B-A99A-751036F2E3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2669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8F5419B-BCBD-42A2-BFFF-781C607339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1E41E-F629-4053-AD4D-93CB8F13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00" y="643467"/>
            <a:ext cx="7929000" cy="3776731"/>
          </a:xfrm>
          <a:effectLst/>
        </p:spPr>
        <p:txBody>
          <a:bodyPr>
            <a:normAutofit/>
          </a:bodyPr>
          <a:lstStyle/>
          <a:p>
            <a:r>
              <a:rPr lang="en-US" sz="5700" dirty="0" smtClean="0">
                <a:solidFill>
                  <a:schemeClr val="tx1"/>
                </a:solidFill>
              </a:rPr>
              <a:t>Natural Selection Simulator</a:t>
            </a:r>
            <a:endParaRPr lang="x-none" sz="57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3F4BB45-5273-4D94-B31E-DD33A4369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00" y="4488110"/>
            <a:ext cx="7929000" cy="1227711"/>
          </a:xfrm>
          <a:effectLst/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accent1"/>
                </a:solidFill>
              </a:rPr>
              <a:t>DSA – </a:t>
            </a:r>
            <a:r>
              <a:rPr lang="en-US" sz="2100" dirty="0">
                <a:solidFill>
                  <a:schemeClr val="accent1"/>
                </a:solidFill>
              </a:rPr>
              <a:t>End Semester Project</a:t>
            </a:r>
            <a:endParaRPr lang="x-none" sz="2100" dirty="0">
              <a:solidFill>
                <a:schemeClr val="accent1"/>
              </a:solidFill>
            </a:endParaRPr>
          </a:p>
          <a:p>
            <a:endParaRPr lang="x-none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7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=""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=""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819" y="643467"/>
            <a:ext cx="8188361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93DC0-22A6-49FD-8188-3277E4B8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91" y="2094811"/>
            <a:ext cx="7228615" cy="266837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Introduction</a:t>
            </a:r>
            <a:endParaRPr lang="x-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="" xmlns:a16="http://schemas.microsoft.com/office/drawing/2014/main" id="{35C44DBB-AD7C-4682-B258-6367305D20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9">
            <a:extLst>
              <a:ext uri="{FF2B5EF4-FFF2-40B4-BE49-F238E27FC236}">
                <a16:creationId xmlns="" xmlns:a16="http://schemas.microsoft.com/office/drawing/2014/main" id="{A1CED323-FAF0-4E0B-8717-FC1F468A28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87225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AC1CA-E659-42BF-A314-06F1D1F1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18476"/>
            <a:ext cx="239048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8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Frying Pan Expansion </a:t>
            </a:r>
            <a:endParaRPr lang="x-none" sz="28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852DF-61BC-4699-A4E2-3A2574A3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063" y="1218475"/>
            <a:ext cx="4560037" cy="4421051"/>
          </a:xfrm>
          <a:effectLst/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In a simulation such as this, the most critical constraint is memory because, given viable conditions, population can grow exponentially.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 natural way of representing a population that has a common ancestor is using n-array trees. But it turns out too be too expensive to maintain a tree with all its levels.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5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="" xmlns:a16="http://schemas.microsoft.com/office/drawing/2014/main" id="{35C44DBB-AD7C-4682-B258-6367305D20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="" xmlns:a16="http://schemas.microsoft.com/office/drawing/2014/main" id="{A1CED323-FAF0-4E0B-8717-FC1F468A28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87225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AC1CA-E659-42BF-A314-06F1D1F1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18476"/>
            <a:ext cx="239048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8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Data Structure Description</a:t>
            </a:r>
            <a:endParaRPr lang="x-none" sz="28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852DF-61BC-4699-A4E2-3A2574A3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063" y="1218475"/>
            <a:ext cx="4560037" cy="5066415"/>
          </a:xfrm>
          <a:effectLst/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frying pan expander is an optimal choice when the data stored is used in generation further data.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Two dynamic arrays are initialized that can contain data elements.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Initially, one of the arrays is filled with the data elements manually.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Then the next generation of data elements is obtained by expanding the contents of first array into second.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At the end, the pointers of both the dynamic arrays are swapped, making the second  generation the ‘new’ first generation.</a:t>
            </a:r>
          </a:p>
        </p:txBody>
      </p:sp>
    </p:spTree>
    <p:extLst>
      <p:ext uri="{BB962C8B-B14F-4D97-AF65-F5344CB8AC3E}">
        <p14:creationId xmlns:p14="http://schemas.microsoft.com/office/powerpoint/2010/main" val="75240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="" xmlns:a16="http://schemas.microsoft.com/office/drawing/2014/main" id="{35C44DBB-AD7C-4682-B258-6367305D20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="" xmlns:a16="http://schemas.microsoft.com/office/drawing/2014/main" id="{A1CED323-FAF0-4E0B-8717-FC1F468A28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87225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AC1CA-E659-42BF-A314-06F1D1F1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18476"/>
            <a:ext cx="239048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8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Dynamic sharing system</a:t>
            </a:r>
            <a:endParaRPr lang="x-none" sz="28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852DF-61BC-4699-A4E2-3A2574A3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063" y="0"/>
            <a:ext cx="4560037" cy="6857999"/>
          </a:xfrm>
          <a:effectLst/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Sharing is a very useful attribute of an organisms that allows it to survive through the support of its peers.</a:t>
            </a:r>
            <a:endParaRPr lang="en-US" dirty="0"/>
          </a:p>
          <a:p>
            <a:pPr indent="-285750">
              <a:buFont typeface="Courier New" panose="02070309020205020404" pitchFamily="49" charset="0"/>
              <a:buChar char="o"/>
            </a:pPr>
            <a:r>
              <a:rPr lang="en-US" dirty="0" smtClean="0"/>
              <a:t>But implementing a sharing system is very costly since the key required for finding another microbe in the proximity of a certain microbe is the x and y coordinates.</a:t>
            </a:r>
          </a:p>
          <a:p>
            <a:pPr indent="-285750">
              <a:buFont typeface="Courier New" panose="02070309020205020404" pitchFamily="49" charset="0"/>
              <a:buChar char="o"/>
            </a:pPr>
            <a:r>
              <a:rPr lang="en-US" dirty="0" smtClean="0"/>
              <a:t>Using brute force, one has to prod every single alive microbe in the system, checking it for its coordinates and then </a:t>
            </a:r>
            <a:r>
              <a:rPr lang="en-US" dirty="0" smtClean="0"/>
              <a:t>figure a best candidate for sharing.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4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="" xmlns:a16="http://schemas.microsoft.com/office/drawing/2014/main" id="{35C44DBB-AD7C-4682-B258-6367305D20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="" xmlns:a16="http://schemas.microsoft.com/office/drawing/2014/main" id="{A1CED323-FAF0-4E0B-8717-FC1F468A28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87225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AC1CA-E659-42BF-A314-06F1D1F1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18476"/>
            <a:ext cx="239048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8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Data structure description</a:t>
            </a:r>
            <a:endParaRPr lang="x-none" sz="28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852DF-61BC-4699-A4E2-3A2574A3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063" y="0"/>
            <a:ext cx="4560037" cy="6858000"/>
          </a:xfrm>
          <a:effectLst/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grid data structure holds a pointer to the last microbe that performed its life functions there.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This </a:t>
            </a:r>
            <a:r>
              <a:rPr lang="en-US" dirty="0" err="1" smtClean="0"/>
              <a:t>lastMicrobePointer</a:t>
            </a:r>
            <a:r>
              <a:rPr lang="en-US" dirty="0" smtClean="0"/>
              <a:t> is updated every turn.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microbe in need of food sharing performs a convolution operation on its neighboring grids (whose keys can be accessed in O(1) now).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It takes the pointer to the nearest microbe from the grid and initiates sharing.</a:t>
            </a:r>
          </a:p>
        </p:txBody>
      </p:sp>
    </p:spTree>
    <p:extLst>
      <p:ext uri="{BB962C8B-B14F-4D97-AF65-F5344CB8AC3E}">
        <p14:creationId xmlns:p14="http://schemas.microsoft.com/office/powerpoint/2010/main" val="122756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="" xmlns:a16="http://schemas.microsoft.com/office/drawing/2014/main" id="{35C44DBB-AD7C-4682-B258-6367305D20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="" xmlns:a16="http://schemas.microsoft.com/office/drawing/2014/main" id="{A1CED323-FAF0-4E0B-8717-FC1F468A28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87225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AC1CA-E659-42BF-A314-06F1D1F1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18476"/>
            <a:ext cx="239048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8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Random numbers under a bells curve Algorithm</a:t>
            </a:r>
            <a:endParaRPr lang="x-none" sz="28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852DF-61BC-4699-A4E2-3A2574A3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063" y="0"/>
            <a:ext cx="4560037" cy="6858000"/>
          </a:xfrm>
          <a:effectLst/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Sometimes we want to generate random numbers whose magnitudes are related to their frequencies of their occurrence.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Consider the example of tendency of mutations in a population: There </a:t>
            </a:r>
            <a:r>
              <a:rPr lang="en-US" dirty="0" smtClean="0"/>
              <a:t>is a very small chance of drastic mutations in a population from their parents, but still, a great chance of varying insignificantly.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815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201</TotalTime>
  <Words>377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Courier New</vt:lpstr>
      <vt:lpstr>Trebuchet MS</vt:lpstr>
      <vt:lpstr>Wingdings 2</vt:lpstr>
      <vt:lpstr>Quotable</vt:lpstr>
      <vt:lpstr>Natural Selection Simulator</vt:lpstr>
      <vt:lpstr>Project Introduction</vt:lpstr>
      <vt:lpstr>Frying Pan Expansion </vt:lpstr>
      <vt:lpstr>Data Structure Description</vt:lpstr>
      <vt:lpstr>Dynamic sharing system</vt:lpstr>
      <vt:lpstr>Data structure description</vt:lpstr>
      <vt:lpstr>Random numbers under a bells curve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Heat Dissipation using Fan Regulation System</dc:title>
  <dc:creator>Muhammad Fahad Baig</dc:creator>
  <cp:lastModifiedBy>M.Saad Bin Amin</cp:lastModifiedBy>
  <cp:revision>15</cp:revision>
  <dcterms:created xsi:type="dcterms:W3CDTF">2017-12-19T18:03:35Z</dcterms:created>
  <dcterms:modified xsi:type="dcterms:W3CDTF">2018-01-02T02:23:51Z</dcterms:modified>
</cp:coreProperties>
</file>