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6000"/>
            </a:lvl1pPr>
            <a:lvl2pPr lvl="1" rtl="0">
              <a:spcBef>
                <a:spcPts val="0"/>
              </a:spcBef>
              <a:buSzPct val="100000"/>
              <a:defRPr sz="6000"/>
            </a:lvl2pPr>
            <a:lvl3pPr lvl="2" rtl="0">
              <a:spcBef>
                <a:spcPts val="0"/>
              </a:spcBef>
              <a:buSzPct val="100000"/>
              <a:defRPr sz="6000"/>
            </a:lvl3pPr>
            <a:lvl4pPr lvl="3" rtl="0">
              <a:spcBef>
                <a:spcPts val="0"/>
              </a:spcBef>
              <a:buSzPct val="100000"/>
              <a:defRPr sz="6000"/>
            </a:lvl4pPr>
            <a:lvl5pPr lvl="4" rtl="0">
              <a:spcBef>
                <a:spcPts val="0"/>
              </a:spcBef>
              <a:buSzPct val="100000"/>
              <a:defRPr sz="6000"/>
            </a:lvl5pPr>
            <a:lvl6pPr lvl="5" rtl="0">
              <a:spcBef>
                <a:spcPts val="0"/>
              </a:spcBef>
              <a:buSzPct val="100000"/>
              <a:defRPr sz="6000"/>
            </a:lvl6pPr>
            <a:lvl7pPr lvl="6" rtl="0">
              <a:spcBef>
                <a:spcPts val="0"/>
              </a:spcBef>
              <a:buSzPct val="100000"/>
              <a:defRPr sz="6000"/>
            </a:lvl7pPr>
            <a:lvl8pPr lvl="7" rtl="0">
              <a:spcBef>
                <a:spcPts val="0"/>
              </a:spcBef>
              <a:buSzPct val="100000"/>
              <a:defRPr sz="6000"/>
            </a:lvl8pPr>
            <a:lvl9pPr lvl="8" rtl="0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 Project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Scamazon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Kyle Beckley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Kody Martens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Logan Hibbard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Alex Buhler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4-27 at 11.48.32 AM.png"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792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4-27 at 11.58.59 AM.png"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7292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Functionability	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Database: holding item and user class information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Item cart: user adds items to later “buy”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Item search: search for items by keywords or isbn if applicable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Categories: electronics, books, etc.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Stretch goals	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Release within another month time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Full network </a:t>
            </a:r>
            <a:r>
              <a:rPr lang="en"/>
              <a:t>functionality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Listing items to sell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Improved interface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 easy to use shopping app that allows users to buy and sell products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Desktop and mobile application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Top other shopping apps on the market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Components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 to store items, users,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Networking to communicate between buyer and seller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 Classes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Item class: Price, desc, rating, ISBN number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User profile: balance, item cart, personal info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GUI: swing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SQLMethods: methods for reading/writing/ accessing database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Search functions, ect methods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589225" y="738725"/>
            <a:ext cx="81048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Kyle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Item Class: item info, print method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SQLMethods: read to and from database, search method for finding items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Kody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 of Shopping Cart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Search History Implementation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Implementations of Item Search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Logan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Class, logins, account creation, searching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Create User database entries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Linking backend to Interface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Implementation of Category Buttons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Alex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 up user interface(GUI)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Created a usable page based on designs and expectations in the group meetings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Designed navigation between pages.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Connected actions to various buttons, next, previous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4-27 at 11.41.11 AM.png"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700" y="0"/>
            <a:ext cx="58145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195550" y="586625"/>
            <a:ext cx="9267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