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77" r:id="rId5"/>
    <p:sldId id="278" r:id="rId6"/>
    <p:sldId id="280" r:id="rId7"/>
    <p:sldId id="279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0" r:id="rId16"/>
    <p:sldId id="271" r:id="rId17"/>
    <p:sldId id="274" r:id="rId18"/>
    <p:sldId id="272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5DD"/>
    <a:srgbClr val="6E9C4D"/>
    <a:srgbClr val="FFFFFF"/>
    <a:srgbClr val="84A366"/>
    <a:srgbClr val="2ADA7A"/>
    <a:srgbClr val="FF9966"/>
    <a:srgbClr val="9A57CD"/>
    <a:srgbClr val="37597F"/>
    <a:srgbClr val="D96A47"/>
    <a:srgbClr val="2C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FBC04-E401-462A-A176-24E650F3AF8C}" v="36" dt="2020-08-10T04:02:37.131"/>
    <p1510:client id="{CA7EDDFC-0060-4151-89FC-E6A0144E6C8E}" v="2" dt="2020-08-10T02:53:57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1" autoAdjust="0"/>
    <p:restoredTop sz="96897" autoAdjust="0"/>
  </p:normalViewPr>
  <p:slideViewPr>
    <p:cSldViewPr snapToGrid="0">
      <p:cViewPr>
        <p:scale>
          <a:sx n="95" d="100"/>
          <a:sy n="95" d="100"/>
        </p:scale>
        <p:origin x="-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Nermo" userId="a9c701fa1e6e14be" providerId="LiveId" clId="{A2DFBC04-E401-462A-A176-24E650F3AF8C}"/>
    <pc:docChg chg="undo custSel addSld modSld">
      <pc:chgData name="C Nermo" userId="a9c701fa1e6e14be" providerId="LiveId" clId="{A2DFBC04-E401-462A-A176-24E650F3AF8C}" dt="2020-08-10T04:45:32.176" v="330" actId="1076"/>
      <pc:docMkLst>
        <pc:docMk/>
      </pc:docMkLst>
      <pc:sldChg chg="modSp mod">
        <pc:chgData name="C Nermo" userId="a9c701fa1e6e14be" providerId="LiveId" clId="{A2DFBC04-E401-462A-A176-24E650F3AF8C}" dt="2020-08-10T03:23:16.628" v="85" actId="13926"/>
        <pc:sldMkLst>
          <pc:docMk/>
          <pc:sldMk cId="459669415" sldId="262"/>
        </pc:sldMkLst>
        <pc:spChg chg="mod">
          <ac:chgData name="C Nermo" userId="a9c701fa1e6e14be" providerId="LiveId" clId="{A2DFBC04-E401-462A-A176-24E650F3AF8C}" dt="2020-08-10T03:23:16.628" v="85" actId="13926"/>
          <ac:spMkLst>
            <pc:docMk/>
            <pc:sldMk cId="459669415" sldId="262"/>
            <ac:spMk id="14" creationId="{44E8B1C5-D0D0-4A6F-B694-5A7FCE51DE01}"/>
          </ac:spMkLst>
        </pc:spChg>
      </pc:sldChg>
      <pc:sldChg chg="addSp delSp modSp mod">
        <pc:chgData name="C Nermo" userId="a9c701fa1e6e14be" providerId="LiveId" clId="{A2DFBC04-E401-462A-A176-24E650F3AF8C}" dt="2020-08-10T03:34:06.620" v="136" actId="207"/>
        <pc:sldMkLst>
          <pc:docMk/>
          <pc:sldMk cId="4174698076" sldId="263"/>
        </pc:sldMkLst>
        <pc:spChg chg="add del mod">
          <ac:chgData name="C Nermo" userId="a9c701fa1e6e14be" providerId="LiveId" clId="{A2DFBC04-E401-462A-A176-24E650F3AF8C}" dt="2020-08-10T03:34:06.620" v="136" actId="207"/>
          <ac:spMkLst>
            <pc:docMk/>
            <pc:sldMk cId="4174698076" sldId="263"/>
            <ac:spMk id="3" creationId="{8F05224C-7A47-4660-BD6E-6B8F85BFD988}"/>
          </ac:spMkLst>
        </pc:spChg>
        <pc:spChg chg="mod">
          <ac:chgData name="C Nermo" userId="a9c701fa1e6e14be" providerId="LiveId" clId="{A2DFBC04-E401-462A-A176-24E650F3AF8C}" dt="2020-08-10T03:30:55.914" v="112" actId="339"/>
          <ac:spMkLst>
            <pc:docMk/>
            <pc:sldMk cId="4174698076" sldId="263"/>
            <ac:spMk id="4" creationId="{FD561F8A-226A-49DD-AE54-4F0BE309C590}"/>
          </ac:spMkLst>
        </pc:spChg>
        <pc:spChg chg="mod">
          <ac:chgData name="C Nermo" userId="a9c701fa1e6e14be" providerId="LiveId" clId="{A2DFBC04-E401-462A-A176-24E650F3AF8C}" dt="2020-08-10T03:29:47.048" v="106" actId="339"/>
          <ac:spMkLst>
            <pc:docMk/>
            <pc:sldMk cId="4174698076" sldId="263"/>
            <ac:spMk id="5" creationId="{1C353E86-4891-4F08-8E0D-661AB72F170B}"/>
          </ac:spMkLst>
        </pc:spChg>
        <pc:spChg chg="mod">
          <ac:chgData name="C Nermo" userId="a9c701fa1e6e14be" providerId="LiveId" clId="{A2DFBC04-E401-462A-A176-24E650F3AF8C}" dt="2020-08-10T03:33:27.971" v="132" actId="1076"/>
          <ac:spMkLst>
            <pc:docMk/>
            <pc:sldMk cId="4174698076" sldId="263"/>
            <ac:spMk id="6" creationId="{54956F31-2A19-42DD-B5FF-4EDFA4320369}"/>
          </ac:spMkLst>
        </pc:spChg>
        <pc:spChg chg="add mod">
          <ac:chgData name="C Nermo" userId="a9c701fa1e6e14be" providerId="LiveId" clId="{A2DFBC04-E401-462A-A176-24E650F3AF8C}" dt="2020-08-10T03:32:23.707" v="121" actId="1076"/>
          <ac:spMkLst>
            <pc:docMk/>
            <pc:sldMk cId="4174698076" sldId="263"/>
            <ac:spMk id="7" creationId="{C7FC11F1-304B-44A4-B54E-901009A49208}"/>
          </ac:spMkLst>
        </pc:spChg>
        <pc:spChg chg="mod">
          <ac:chgData name="C Nermo" userId="a9c701fa1e6e14be" providerId="LiveId" clId="{A2DFBC04-E401-462A-A176-24E650F3AF8C}" dt="2020-08-10T03:33:58.240" v="135" actId="207"/>
          <ac:spMkLst>
            <pc:docMk/>
            <pc:sldMk cId="4174698076" sldId="263"/>
            <ac:spMk id="9" creationId="{DD4469A4-44C7-4F76-B3A3-78CEC629375C}"/>
          </ac:spMkLst>
        </pc:spChg>
        <pc:spChg chg="mod">
          <ac:chgData name="C Nermo" userId="a9c701fa1e6e14be" providerId="LiveId" clId="{A2DFBC04-E401-462A-A176-24E650F3AF8C}" dt="2020-08-10T03:33:47.641" v="134" actId="207"/>
          <ac:spMkLst>
            <pc:docMk/>
            <pc:sldMk cId="4174698076" sldId="263"/>
            <ac:spMk id="10" creationId="{9588D0B2-F31D-4130-9218-99B44F168646}"/>
          </ac:spMkLst>
        </pc:spChg>
        <pc:spChg chg="add mod">
          <ac:chgData name="C Nermo" userId="a9c701fa1e6e14be" providerId="LiveId" clId="{A2DFBC04-E401-462A-A176-24E650F3AF8C}" dt="2020-08-10T03:32:38.729" v="125" actId="1076"/>
          <ac:spMkLst>
            <pc:docMk/>
            <pc:sldMk cId="4174698076" sldId="263"/>
            <ac:spMk id="11" creationId="{83BB30A2-37D0-4E67-82CB-2DEEE15F149D}"/>
          </ac:spMkLst>
        </pc:spChg>
        <pc:spChg chg="add">
          <ac:chgData name="C Nermo" userId="a9c701fa1e6e14be" providerId="LiveId" clId="{A2DFBC04-E401-462A-A176-24E650F3AF8C}" dt="2020-08-10T03:33:12.197" v="128" actId="11529"/>
          <ac:spMkLst>
            <pc:docMk/>
            <pc:sldMk cId="4174698076" sldId="263"/>
            <ac:spMk id="12" creationId="{4FD9EA61-D423-4506-AA91-0CE4B9FBB14A}"/>
          </ac:spMkLst>
        </pc:spChg>
        <pc:spChg chg="add mod">
          <ac:chgData name="C Nermo" userId="a9c701fa1e6e14be" providerId="LiveId" clId="{A2DFBC04-E401-462A-A176-24E650F3AF8C}" dt="2020-08-10T03:33:32.859" v="133" actId="688"/>
          <ac:spMkLst>
            <pc:docMk/>
            <pc:sldMk cId="4174698076" sldId="263"/>
            <ac:spMk id="14" creationId="{80548F0D-8805-43EE-B641-8F78FA717A07}"/>
          </ac:spMkLst>
        </pc:spChg>
        <pc:spChg chg="del mod">
          <ac:chgData name="C Nermo" userId="a9c701fa1e6e14be" providerId="LiveId" clId="{A2DFBC04-E401-462A-A176-24E650F3AF8C}" dt="2020-08-10T03:31:39.047" v="114" actId="478"/>
          <ac:spMkLst>
            <pc:docMk/>
            <pc:sldMk cId="4174698076" sldId="263"/>
            <ac:spMk id="17" creationId="{C8E5E10B-2018-4377-9EDB-2C9810A8A9DB}"/>
          </ac:spMkLst>
        </pc:spChg>
        <pc:picChg chg="mod">
          <ac:chgData name="C Nermo" userId="a9c701fa1e6e14be" providerId="LiveId" clId="{A2DFBC04-E401-462A-A176-24E650F3AF8C}" dt="2020-08-10T02:55:30.217" v="1" actId="1076"/>
          <ac:picMkLst>
            <pc:docMk/>
            <pc:sldMk cId="4174698076" sldId="263"/>
            <ac:picMk id="13" creationId="{CD7D7063-046E-4A08-A27D-C314536837BD}"/>
          </ac:picMkLst>
        </pc:picChg>
        <pc:picChg chg="mod">
          <ac:chgData name="C Nermo" userId="a9c701fa1e6e14be" providerId="LiveId" clId="{A2DFBC04-E401-462A-A176-24E650F3AF8C}" dt="2020-08-10T03:22:52.218" v="84" actId="1076"/>
          <ac:picMkLst>
            <pc:docMk/>
            <pc:sldMk cId="4174698076" sldId="263"/>
            <ac:picMk id="15" creationId="{4C8FACAA-F114-41C3-B18C-E6D66AB7AEAD}"/>
          </ac:picMkLst>
        </pc:picChg>
        <pc:picChg chg="mod">
          <ac:chgData name="C Nermo" userId="a9c701fa1e6e14be" providerId="LiveId" clId="{A2DFBC04-E401-462A-A176-24E650F3AF8C}" dt="2020-08-10T02:56:27.754" v="5" actId="1076"/>
          <ac:picMkLst>
            <pc:docMk/>
            <pc:sldMk cId="4174698076" sldId="263"/>
            <ac:picMk id="16" creationId="{EA58725C-8007-4C74-9527-46629CE54B9C}"/>
          </ac:picMkLst>
        </pc:picChg>
      </pc:sldChg>
      <pc:sldChg chg="addSp delSp modSp new mod">
        <pc:chgData name="C Nermo" userId="a9c701fa1e6e14be" providerId="LiveId" clId="{A2DFBC04-E401-462A-A176-24E650F3AF8C}" dt="2020-08-10T03:26:04.042" v="103" actId="1076"/>
        <pc:sldMkLst>
          <pc:docMk/>
          <pc:sldMk cId="1462778780" sldId="276"/>
        </pc:sldMkLst>
        <pc:spChg chg="del">
          <ac:chgData name="C Nermo" userId="a9c701fa1e6e14be" providerId="LiveId" clId="{A2DFBC04-E401-462A-A176-24E650F3AF8C}" dt="2020-08-10T03:10:32.605" v="8" actId="478"/>
          <ac:spMkLst>
            <pc:docMk/>
            <pc:sldMk cId="1462778780" sldId="276"/>
            <ac:spMk id="2" creationId="{734FD24A-ACC8-4150-888D-8789B20B6B61}"/>
          </ac:spMkLst>
        </pc:spChg>
        <pc:spChg chg="del">
          <ac:chgData name="C Nermo" userId="a9c701fa1e6e14be" providerId="LiveId" clId="{A2DFBC04-E401-462A-A176-24E650F3AF8C}" dt="2020-08-10T03:10:27.697" v="7" actId="478"/>
          <ac:spMkLst>
            <pc:docMk/>
            <pc:sldMk cId="1462778780" sldId="276"/>
            <ac:spMk id="3" creationId="{DF43D111-8D84-4CFE-A259-5B39D8FCCC55}"/>
          </ac:spMkLst>
        </pc:spChg>
        <pc:spChg chg="add mod">
          <ac:chgData name="C Nermo" userId="a9c701fa1e6e14be" providerId="LiveId" clId="{A2DFBC04-E401-462A-A176-24E650F3AF8C}" dt="2020-08-10T03:19:53.834" v="71" actId="692"/>
          <ac:spMkLst>
            <pc:docMk/>
            <pc:sldMk cId="1462778780" sldId="276"/>
            <ac:spMk id="5" creationId="{390501CD-0F08-40C6-A86B-756492A12CC0}"/>
          </ac:spMkLst>
        </pc:spChg>
        <pc:spChg chg="add mod">
          <ac:chgData name="C Nermo" userId="a9c701fa1e6e14be" providerId="LiveId" clId="{A2DFBC04-E401-462A-A176-24E650F3AF8C}" dt="2020-08-10T03:20:00.533" v="73" actId="692"/>
          <ac:spMkLst>
            <pc:docMk/>
            <pc:sldMk cId="1462778780" sldId="276"/>
            <ac:spMk id="7" creationId="{586802E4-E195-45BD-8F9D-71DA096E1CE5}"/>
          </ac:spMkLst>
        </pc:spChg>
        <pc:spChg chg="add mod">
          <ac:chgData name="C Nermo" userId="a9c701fa1e6e14be" providerId="LiveId" clId="{A2DFBC04-E401-462A-A176-24E650F3AF8C}" dt="2020-08-10T03:26:00.537" v="102" actId="1076"/>
          <ac:spMkLst>
            <pc:docMk/>
            <pc:sldMk cId="1462778780" sldId="276"/>
            <ac:spMk id="9" creationId="{12B6E303-24DB-40B4-B184-EF42DEE019AD}"/>
          </ac:spMkLst>
        </pc:spChg>
        <pc:spChg chg="add mod">
          <ac:chgData name="C Nermo" userId="a9c701fa1e6e14be" providerId="LiveId" clId="{A2DFBC04-E401-462A-A176-24E650F3AF8C}" dt="2020-08-10T03:25:04.363" v="95" actId="207"/>
          <ac:spMkLst>
            <pc:docMk/>
            <pc:sldMk cId="1462778780" sldId="276"/>
            <ac:spMk id="10" creationId="{0B1620A2-71D0-482A-A4BE-22BB9F5A80DA}"/>
          </ac:spMkLst>
        </pc:spChg>
        <pc:spChg chg="add mod">
          <ac:chgData name="C Nermo" userId="a9c701fa1e6e14be" providerId="LiveId" clId="{A2DFBC04-E401-462A-A176-24E650F3AF8C}" dt="2020-08-10T03:24:56.883" v="93" actId="2085"/>
          <ac:spMkLst>
            <pc:docMk/>
            <pc:sldMk cId="1462778780" sldId="276"/>
            <ac:spMk id="11" creationId="{F06EB051-ACF0-4C7F-8D56-19CB1ABF10DF}"/>
          </ac:spMkLst>
        </pc:spChg>
        <pc:spChg chg="add mod">
          <ac:chgData name="C Nermo" userId="a9c701fa1e6e14be" providerId="LiveId" clId="{A2DFBC04-E401-462A-A176-24E650F3AF8C}" dt="2020-08-10T03:25:11.490" v="97" actId="2085"/>
          <ac:spMkLst>
            <pc:docMk/>
            <pc:sldMk cId="1462778780" sldId="276"/>
            <ac:spMk id="13" creationId="{62E8865A-F17B-4566-9CDC-4FE3758E347A}"/>
          </ac:spMkLst>
        </pc:spChg>
        <pc:spChg chg="add mod">
          <ac:chgData name="C Nermo" userId="a9c701fa1e6e14be" providerId="LiveId" clId="{A2DFBC04-E401-462A-A176-24E650F3AF8C}" dt="2020-08-10T03:25:23.315" v="100" actId="14100"/>
          <ac:spMkLst>
            <pc:docMk/>
            <pc:sldMk cId="1462778780" sldId="276"/>
            <ac:spMk id="15" creationId="{B7009DE0-D6DE-4DF0-9897-2B8DF0CED6F1}"/>
          </ac:spMkLst>
        </pc:spChg>
        <pc:spChg chg="add mod">
          <ac:chgData name="C Nermo" userId="a9c701fa1e6e14be" providerId="LiveId" clId="{A2DFBC04-E401-462A-A176-24E650F3AF8C}" dt="2020-08-10T03:24:06.138" v="89" actId="207"/>
          <ac:spMkLst>
            <pc:docMk/>
            <pc:sldMk cId="1462778780" sldId="276"/>
            <ac:spMk id="17" creationId="{E7E58BF4-46C9-4ABF-AB04-CB7A26EFFA77}"/>
          </ac:spMkLst>
        </pc:spChg>
        <pc:spChg chg="add mod">
          <ac:chgData name="C Nermo" userId="a9c701fa1e6e14be" providerId="LiveId" clId="{A2DFBC04-E401-462A-A176-24E650F3AF8C}" dt="2020-08-10T03:23:53.363" v="87" actId="2085"/>
          <ac:spMkLst>
            <pc:docMk/>
            <pc:sldMk cId="1462778780" sldId="276"/>
            <ac:spMk id="19" creationId="{888DAF4B-8B98-42CC-AEAD-D6587D145D14}"/>
          </ac:spMkLst>
        </pc:spChg>
        <pc:spChg chg="add mod">
          <ac:chgData name="C Nermo" userId="a9c701fa1e6e14be" providerId="LiveId" clId="{A2DFBC04-E401-462A-A176-24E650F3AF8C}" dt="2020-08-10T03:24:35.162" v="91" actId="2085"/>
          <ac:spMkLst>
            <pc:docMk/>
            <pc:sldMk cId="1462778780" sldId="276"/>
            <ac:spMk id="20" creationId="{133F0985-09D7-43E6-B191-FE55D490905D}"/>
          </ac:spMkLst>
        </pc:spChg>
        <pc:picChg chg="add mod">
          <ac:chgData name="C Nermo" userId="a9c701fa1e6e14be" providerId="LiveId" clId="{A2DFBC04-E401-462A-A176-24E650F3AF8C}" dt="2020-08-10T03:22:05.065" v="82" actId="1076"/>
          <ac:picMkLst>
            <pc:docMk/>
            <pc:sldMk cId="1462778780" sldId="276"/>
            <ac:picMk id="22" creationId="{D535CB21-CD93-4167-86CE-9F1F3CD1B584}"/>
          </ac:picMkLst>
        </pc:picChg>
        <pc:picChg chg="add mod">
          <ac:chgData name="C Nermo" userId="a9c701fa1e6e14be" providerId="LiveId" clId="{A2DFBC04-E401-462A-A176-24E650F3AF8C}" dt="2020-08-10T03:26:04.042" v="103" actId="1076"/>
          <ac:picMkLst>
            <pc:docMk/>
            <pc:sldMk cId="1462778780" sldId="276"/>
            <ac:picMk id="24" creationId="{51DF9E16-084B-40DB-9FF3-D8CCB9460932}"/>
          </ac:picMkLst>
        </pc:picChg>
        <pc:picChg chg="add mod">
          <ac:chgData name="C Nermo" userId="a9c701fa1e6e14be" providerId="LiveId" clId="{A2DFBC04-E401-462A-A176-24E650F3AF8C}" dt="2020-08-10T03:22:01.162" v="81" actId="1076"/>
          <ac:picMkLst>
            <pc:docMk/>
            <pc:sldMk cId="1462778780" sldId="276"/>
            <ac:picMk id="26" creationId="{25E303B8-B942-447F-8091-74070C79D416}"/>
          </ac:picMkLst>
        </pc:picChg>
      </pc:sldChg>
      <pc:sldChg chg="addSp delSp modSp add mod">
        <pc:chgData name="C Nermo" userId="a9c701fa1e6e14be" providerId="LiveId" clId="{A2DFBC04-E401-462A-A176-24E650F3AF8C}" dt="2020-08-10T03:51:38.471" v="265" actId="164"/>
        <pc:sldMkLst>
          <pc:docMk/>
          <pc:sldMk cId="1647172870" sldId="277"/>
        </pc:sldMkLst>
        <pc:spChg chg="del">
          <ac:chgData name="C Nermo" userId="a9c701fa1e6e14be" providerId="LiveId" clId="{A2DFBC04-E401-462A-A176-24E650F3AF8C}" dt="2020-08-10T03:50:28.245" v="255" actId="478"/>
          <ac:spMkLst>
            <pc:docMk/>
            <pc:sldMk cId="1647172870" sldId="277"/>
            <ac:spMk id="2" creationId="{DF099CB8-89C7-4C4B-A6CC-9DB6380E6D54}"/>
          </ac:spMkLst>
        </pc:spChg>
        <pc:spChg chg="del">
          <ac:chgData name="C Nermo" userId="a9c701fa1e6e14be" providerId="LiveId" clId="{A2DFBC04-E401-462A-A176-24E650F3AF8C}" dt="2020-08-10T03:37:55.393" v="159" actId="478"/>
          <ac:spMkLst>
            <pc:docMk/>
            <pc:sldMk cId="1647172870" sldId="277"/>
            <ac:spMk id="3" creationId="{8F05224C-7A47-4660-BD6E-6B8F85BFD988}"/>
          </ac:spMkLst>
        </pc:spChg>
        <pc:spChg chg="mod">
          <ac:chgData name="C Nermo" userId="a9c701fa1e6e14be" providerId="LiveId" clId="{A2DFBC04-E401-462A-A176-24E650F3AF8C}" dt="2020-08-10T03:50:40.459" v="256" actId="164"/>
          <ac:spMkLst>
            <pc:docMk/>
            <pc:sldMk cId="1647172870" sldId="277"/>
            <ac:spMk id="4" creationId="{FD561F8A-226A-49DD-AE54-4F0BE309C590}"/>
          </ac:spMkLst>
        </pc:spChg>
        <pc:spChg chg="mod">
          <ac:chgData name="C Nermo" userId="a9c701fa1e6e14be" providerId="LiveId" clId="{A2DFBC04-E401-462A-A176-24E650F3AF8C}" dt="2020-08-10T03:50:40.459" v="256" actId="164"/>
          <ac:spMkLst>
            <pc:docMk/>
            <pc:sldMk cId="1647172870" sldId="277"/>
            <ac:spMk id="5" creationId="{1C353E86-4891-4F08-8E0D-661AB72F170B}"/>
          </ac:spMkLst>
        </pc:spChg>
        <pc:spChg chg="mod">
          <ac:chgData name="C Nermo" userId="a9c701fa1e6e14be" providerId="LiveId" clId="{A2DFBC04-E401-462A-A176-24E650F3AF8C}" dt="2020-08-10T03:50:40.459" v="256" actId="164"/>
          <ac:spMkLst>
            <pc:docMk/>
            <pc:sldMk cId="1647172870" sldId="277"/>
            <ac:spMk id="6" creationId="{54956F31-2A19-42DD-B5FF-4EDFA4320369}"/>
          </ac:spMkLst>
        </pc:spChg>
        <pc:spChg chg="mod">
          <ac:chgData name="C Nermo" userId="a9c701fa1e6e14be" providerId="LiveId" clId="{A2DFBC04-E401-462A-A176-24E650F3AF8C}" dt="2020-08-10T03:50:40.459" v="256" actId="164"/>
          <ac:spMkLst>
            <pc:docMk/>
            <pc:sldMk cId="1647172870" sldId="277"/>
            <ac:spMk id="7" creationId="{C7FC11F1-304B-44A4-B54E-901009A49208}"/>
          </ac:spMkLst>
        </pc:spChg>
        <pc:spChg chg="mod">
          <ac:chgData name="C Nermo" userId="a9c701fa1e6e14be" providerId="LiveId" clId="{A2DFBC04-E401-462A-A176-24E650F3AF8C}" dt="2020-08-10T03:50:40.459" v="256" actId="164"/>
          <ac:spMkLst>
            <pc:docMk/>
            <pc:sldMk cId="1647172870" sldId="277"/>
            <ac:spMk id="8" creationId="{28AA4D5B-D3B0-437C-9F00-DEA28B40041C}"/>
          </ac:spMkLst>
        </pc:spChg>
        <pc:spChg chg="del">
          <ac:chgData name="C Nermo" userId="a9c701fa1e6e14be" providerId="LiveId" clId="{A2DFBC04-E401-462A-A176-24E650F3AF8C}" dt="2020-08-10T03:36:46.794" v="152" actId="478"/>
          <ac:spMkLst>
            <pc:docMk/>
            <pc:sldMk cId="1647172870" sldId="277"/>
            <ac:spMk id="9" creationId="{DD4469A4-44C7-4F76-B3A3-78CEC629375C}"/>
          </ac:spMkLst>
        </pc:spChg>
        <pc:spChg chg="del">
          <ac:chgData name="C Nermo" userId="a9c701fa1e6e14be" providerId="LiveId" clId="{A2DFBC04-E401-462A-A176-24E650F3AF8C}" dt="2020-08-10T03:35:33.781" v="139" actId="478"/>
          <ac:spMkLst>
            <pc:docMk/>
            <pc:sldMk cId="1647172870" sldId="277"/>
            <ac:spMk id="10" creationId="{9588D0B2-F31D-4130-9218-99B44F168646}"/>
          </ac:spMkLst>
        </pc:spChg>
        <pc:spChg chg="mod">
          <ac:chgData name="C Nermo" userId="a9c701fa1e6e14be" providerId="LiveId" clId="{A2DFBC04-E401-462A-A176-24E650F3AF8C}" dt="2020-08-10T03:50:40.459" v="256" actId="164"/>
          <ac:spMkLst>
            <pc:docMk/>
            <pc:sldMk cId="1647172870" sldId="277"/>
            <ac:spMk id="11" creationId="{83BB30A2-37D0-4E67-82CB-2DEEE15F149D}"/>
          </ac:spMkLst>
        </pc:spChg>
        <pc:spChg chg="mod">
          <ac:chgData name="C Nermo" userId="a9c701fa1e6e14be" providerId="LiveId" clId="{A2DFBC04-E401-462A-A176-24E650F3AF8C}" dt="2020-08-10T03:50:40.459" v="256" actId="164"/>
          <ac:spMkLst>
            <pc:docMk/>
            <pc:sldMk cId="1647172870" sldId="277"/>
            <ac:spMk id="12" creationId="{4FD9EA61-D423-4506-AA91-0CE4B9FBB14A}"/>
          </ac:spMkLst>
        </pc:spChg>
        <pc:spChg chg="mod">
          <ac:chgData name="C Nermo" userId="a9c701fa1e6e14be" providerId="LiveId" clId="{A2DFBC04-E401-462A-A176-24E650F3AF8C}" dt="2020-08-10T03:50:40.459" v="256" actId="164"/>
          <ac:spMkLst>
            <pc:docMk/>
            <pc:sldMk cId="1647172870" sldId="277"/>
            <ac:spMk id="14" creationId="{80548F0D-8805-43EE-B641-8F78FA717A07}"/>
          </ac:spMkLst>
        </pc:spChg>
        <pc:spChg chg="add mod">
          <ac:chgData name="C Nermo" userId="a9c701fa1e6e14be" providerId="LiveId" clId="{A2DFBC04-E401-462A-A176-24E650F3AF8C}" dt="2020-08-10T03:50:40.459" v="256" actId="164"/>
          <ac:spMkLst>
            <pc:docMk/>
            <pc:sldMk cId="1647172870" sldId="277"/>
            <ac:spMk id="17" creationId="{FC7D46F8-C5C7-4BFB-A9CE-2F0FA37FCAC6}"/>
          </ac:spMkLst>
        </pc:spChg>
        <pc:spChg chg="add mod">
          <ac:chgData name="C Nermo" userId="a9c701fa1e6e14be" providerId="LiveId" clId="{A2DFBC04-E401-462A-A176-24E650F3AF8C}" dt="2020-08-10T03:50:40.459" v="256" actId="164"/>
          <ac:spMkLst>
            <pc:docMk/>
            <pc:sldMk cId="1647172870" sldId="277"/>
            <ac:spMk id="19" creationId="{53EB18E4-A1B7-4ABE-B35A-7891084C1F1E}"/>
          </ac:spMkLst>
        </pc:spChg>
        <pc:spChg chg="add del mod">
          <ac:chgData name="C Nermo" userId="a9c701fa1e6e14be" providerId="LiveId" clId="{A2DFBC04-E401-462A-A176-24E650F3AF8C}" dt="2020-08-10T03:39:02.647" v="166" actId="478"/>
          <ac:spMkLst>
            <pc:docMk/>
            <pc:sldMk cId="1647172870" sldId="277"/>
            <ac:spMk id="20" creationId="{720F6F2F-6F15-46A6-8699-5D6F0A031709}"/>
          </ac:spMkLst>
        </pc:spChg>
        <pc:spChg chg="add del mod">
          <ac:chgData name="C Nermo" userId="a9c701fa1e6e14be" providerId="LiveId" clId="{A2DFBC04-E401-462A-A176-24E650F3AF8C}" dt="2020-08-10T03:39:04.646" v="167" actId="478"/>
          <ac:spMkLst>
            <pc:docMk/>
            <pc:sldMk cId="1647172870" sldId="277"/>
            <ac:spMk id="22" creationId="{AF30956D-C744-42F0-A033-DE12E0BB468E}"/>
          </ac:spMkLst>
        </pc:spChg>
        <pc:spChg chg="add mod">
          <ac:chgData name="C Nermo" userId="a9c701fa1e6e14be" providerId="LiveId" clId="{A2DFBC04-E401-462A-A176-24E650F3AF8C}" dt="2020-08-10T03:50:40.459" v="256" actId="164"/>
          <ac:spMkLst>
            <pc:docMk/>
            <pc:sldMk cId="1647172870" sldId="277"/>
            <ac:spMk id="23" creationId="{02702DC3-2C27-48EC-983C-B5BDF339C22B}"/>
          </ac:spMkLst>
        </pc:spChg>
        <pc:spChg chg="add mod">
          <ac:chgData name="C Nermo" userId="a9c701fa1e6e14be" providerId="LiveId" clId="{A2DFBC04-E401-462A-A176-24E650F3AF8C}" dt="2020-08-10T03:50:40.459" v="256" actId="164"/>
          <ac:spMkLst>
            <pc:docMk/>
            <pc:sldMk cId="1647172870" sldId="277"/>
            <ac:spMk id="24" creationId="{F3FF1B69-E359-423F-A2BE-1FAEF2292B64}"/>
          </ac:spMkLst>
        </pc:spChg>
        <pc:spChg chg="add mod">
          <ac:chgData name="C Nermo" userId="a9c701fa1e6e14be" providerId="LiveId" clId="{A2DFBC04-E401-462A-A176-24E650F3AF8C}" dt="2020-08-10T03:50:40.459" v="256" actId="164"/>
          <ac:spMkLst>
            <pc:docMk/>
            <pc:sldMk cId="1647172870" sldId="277"/>
            <ac:spMk id="25" creationId="{13951884-919F-4686-A8D9-6D263D30B131}"/>
          </ac:spMkLst>
        </pc:spChg>
        <pc:spChg chg="add mod">
          <ac:chgData name="C Nermo" userId="a9c701fa1e6e14be" providerId="LiveId" clId="{A2DFBC04-E401-462A-A176-24E650F3AF8C}" dt="2020-08-10T03:50:40.459" v="256" actId="164"/>
          <ac:spMkLst>
            <pc:docMk/>
            <pc:sldMk cId="1647172870" sldId="277"/>
            <ac:spMk id="26" creationId="{FE57CB54-8CE8-4C6F-B27F-684BD9F21B03}"/>
          </ac:spMkLst>
        </pc:spChg>
        <pc:spChg chg="add mod">
          <ac:chgData name="C Nermo" userId="a9c701fa1e6e14be" providerId="LiveId" clId="{A2DFBC04-E401-462A-A176-24E650F3AF8C}" dt="2020-08-10T03:51:38.471" v="265" actId="164"/>
          <ac:spMkLst>
            <pc:docMk/>
            <pc:sldMk cId="1647172870" sldId="277"/>
            <ac:spMk id="28" creationId="{00EF3A2E-577C-4B9C-8BDB-4018F9EBF478}"/>
          </ac:spMkLst>
        </pc:spChg>
        <pc:spChg chg="add mod">
          <ac:chgData name="C Nermo" userId="a9c701fa1e6e14be" providerId="LiveId" clId="{A2DFBC04-E401-462A-A176-24E650F3AF8C}" dt="2020-08-10T03:51:38.471" v="265" actId="164"/>
          <ac:spMkLst>
            <pc:docMk/>
            <pc:sldMk cId="1647172870" sldId="277"/>
            <ac:spMk id="29" creationId="{990BFE92-97D7-429D-B778-048FEB984D02}"/>
          </ac:spMkLst>
        </pc:spChg>
        <pc:grpChg chg="add mod">
          <ac:chgData name="C Nermo" userId="a9c701fa1e6e14be" providerId="LiveId" clId="{A2DFBC04-E401-462A-A176-24E650F3AF8C}" dt="2020-08-10T03:51:38.471" v="265" actId="164"/>
          <ac:grpSpMkLst>
            <pc:docMk/>
            <pc:sldMk cId="1647172870" sldId="277"/>
            <ac:grpSpMk id="27" creationId="{0F11D2EC-E237-4008-9965-FE5002806E1C}"/>
          </ac:grpSpMkLst>
        </pc:grpChg>
        <pc:grpChg chg="add mod">
          <ac:chgData name="C Nermo" userId="a9c701fa1e6e14be" providerId="LiveId" clId="{A2DFBC04-E401-462A-A176-24E650F3AF8C}" dt="2020-08-10T03:51:38.471" v="265" actId="164"/>
          <ac:grpSpMkLst>
            <pc:docMk/>
            <pc:sldMk cId="1647172870" sldId="277"/>
            <ac:grpSpMk id="30" creationId="{C7935698-3B54-4EB2-808A-C1ADB0EC5A46}"/>
          </ac:grpSpMkLst>
        </pc:grpChg>
        <pc:picChg chg="mod ord">
          <ac:chgData name="C Nermo" userId="a9c701fa1e6e14be" providerId="LiveId" clId="{A2DFBC04-E401-462A-A176-24E650F3AF8C}" dt="2020-08-10T03:50:40.459" v="256" actId="164"/>
          <ac:picMkLst>
            <pc:docMk/>
            <pc:sldMk cId="1647172870" sldId="277"/>
            <ac:picMk id="13" creationId="{CD7D7063-046E-4A08-A27D-C314536837BD}"/>
          </ac:picMkLst>
        </pc:picChg>
        <pc:picChg chg="mod ord">
          <ac:chgData name="C Nermo" userId="a9c701fa1e6e14be" providerId="LiveId" clId="{A2DFBC04-E401-462A-A176-24E650F3AF8C}" dt="2020-08-10T03:50:40.459" v="256" actId="164"/>
          <ac:picMkLst>
            <pc:docMk/>
            <pc:sldMk cId="1647172870" sldId="277"/>
            <ac:picMk id="15" creationId="{4C8FACAA-F114-41C3-B18C-E6D66AB7AEAD}"/>
          </ac:picMkLst>
        </pc:picChg>
        <pc:picChg chg="mod ord">
          <ac:chgData name="C Nermo" userId="a9c701fa1e6e14be" providerId="LiveId" clId="{A2DFBC04-E401-462A-A176-24E650F3AF8C}" dt="2020-08-10T03:50:40.459" v="256" actId="164"/>
          <ac:picMkLst>
            <pc:docMk/>
            <pc:sldMk cId="1647172870" sldId="277"/>
            <ac:picMk id="16" creationId="{EA58725C-8007-4C74-9527-46629CE54B9C}"/>
          </ac:picMkLst>
        </pc:picChg>
      </pc:sldChg>
      <pc:sldChg chg="addSp modSp add mod">
        <pc:chgData name="C Nermo" userId="a9c701fa1e6e14be" providerId="LiveId" clId="{A2DFBC04-E401-462A-A176-24E650F3AF8C}" dt="2020-08-10T04:02:20.242" v="319" actId="1076"/>
        <pc:sldMkLst>
          <pc:docMk/>
          <pc:sldMk cId="1575379614" sldId="278"/>
        </pc:sldMkLst>
        <pc:spChg chg="add mod">
          <ac:chgData name="C Nermo" userId="a9c701fa1e6e14be" providerId="LiveId" clId="{A2DFBC04-E401-462A-A176-24E650F3AF8C}" dt="2020-08-10T04:02:20.242" v="319" actId="1076"/>
          <ac:spMkLst>
            <pc:docMk/>
            <pc:sldMk cId="1575379614" sldId="278"/>
            <ac:spMk id="2" creationId="{18DB421C-07DD-4473-8291-935D6CEAEFE1}"/>
          </ac:spMkLst>
        </pc:spChg>
        <pc:grpChg chg="mod">
          <ac:chgData name="C Nermo" userId="a9c701fa1e6e14be" providerId="LiveId" clId="{A2DFBC04-E401-462A-A176-24E650F3AF8C}" dt="2020-08-10T04:01:12.037" v="318" actId="1076"/>
          <ac:grpSpMkLst>
            <pc:docMk/>
            <pc:sldMk cId="1575379614" sldId="278"/>
            <ac:grpSpMk id="30" creationId="{C7935698-3B54-4EB2-808A-C1ADB0EC5A46}"/>
          </ac:grpSpMkLst>
        </pc:grpChg>
        <pc:picChg chg="ord">
          <ac:chgData name="C Nermo" userId="a9c701fa1e6e14be" providerId="LiveId" clId="{A2DFBC04-E401-462A-A176-24E650F3AF8C}" dt="2020-08-10T04:01:08.535" v="317" actId="166"/>
          <ac:picMkLst>
            <pc:docMk/>
            <pc:sldMk cId="1575379614" sldId="278"/>
            <ac:picMk id="13" creationId="{CD7D7063-046E-4A08-A27D-C314536837BD}"/>
          </ac:picMkLst>
        </pc:picChg>
      </pc:sldChg>
      <pc:sldChg chg="addSp delSp modSp add mod">
        <pc:chgData name="C Nermo" userId="a9c701fa1e6e14be" providerId="LiveId" clId="{A2DFBC04-E401-462A-A176-24E650F3AF8C}" dt="2020-08-10T04:00:34.945" v="315" actId="167"/>
        <pc:sldMkLst>
          <pc:docMk/>
          <pc:sldMk cId="3135169791" sldId="279"/>
        </pc:sldMkLst>
        <pc:spChg chg="mod ord">
          <ac:chgData name="C Nermo" userId="a9c701fa1e6e14be" providerId="LiveId" clId="{A2DFBC04-E401-462A-A176-24E650F3AF8C}" dt="2020-08-10T04:00:34.945" v="315" actId="167"/>
          <ac:spMkLst>
            <pc:docMk/>
            <pc:sldMk cId="3135169791" sldId="279"/>
            <ac:spMk id="2" creationId="{18DB421C-07DD-4473-8291-935D6CEAEFE1}"/>
          </ac:spMkLst>
        </pc:spChg>
        <pc:spChg chg="add mod">
          <ac:chgData name="C Nermo" userId="a9c701fa1e6e14be" providerId="LiveId" clId="{A2DFBC04-E401-462A-A176-24E650F3AF8C}" dt="2020-08-10T03:58:43.157" v="298" actId="1076"/>
          <ac:spMkLst>
            <pc:docMk/>
            <pc:sldMk cId="3135169791" sldId="279"/>
            <ac:spMk id="3" creationId="{5C181426-CE56-406A-B0BC-1FD57E81508D}"/>
          </ac:spMkLst>
        </pc:spChg>
        <pc:spChg chg="del">
          <ac:chgData name="C Nermo" userId="a9c701fa1e6e14be" providerId="LiveId" clId="{A2DFBC04-E401-462A-A176-24E650F3AF8C}" dt="2020-08-10T03:58:16.180" v="293" actId="478"/>
          <ac:spMkLst>
            <pc:docMk/>
            <pc:sldMk cId="3135169791" sldId="279"/>
            <ac:spMk id="7" creationId="{C7FC11F1-304B-44A4-B54E-901009A49208}"/>
          </ac:spMkLst>
        </pc:spChg>
        <pc:spChg chg="add mod">
          <ac:chgData name="C Nermo" userId="a9c701fa1e6e14be" providerId="LiveId" clId="{A2DFBC04-E401-462A-A176-24E650F3AF8C}" dt="2020-08-10T03:58:53.178" v="300" actId="1076"/>
          <ac:spMkLst>
            <pc:docMk/>
            <pc:sldMk cId="3135169791" sldId="279"/>
            <ac:spMk id="9" creationId="{2788AFFF-8B56-4073-B8CD-A8E3A9F54AA5}"/>
          </ac:spMkLst>
        </pc:spChg>
        <pc:spChg chg="del">
          <ac:chgData name="C Nermo" userId="a9c701fa1e6e14be" providerId="LiveId" clId="{A2DFBC04-E401-462A-A176-24E650F3AF8C}" dt="2020-08-10T03:58:12.637" v="292" actId="478"/>
          <ac:spMkLst>
            <pc:docMk/>
            <pc:sldMk cId="3135169791" sldId="279"/>
            <ac:spMk id="11" creationId="{83BB30A2-37D0-4E67-82CB-2DEEE15F149D}"/>
          </ac:spMkLst>
        </pc:spChg>
        <pc:spChg chg="del">
          <ac:chgData name="C Nermo" userId="a9c701fa1e6e14be" providerId="LiveId" clId="{A2DFBC04-E401-462A-A176-24E650F3AF8C}" dt="2020-08-10T03:58:34.162" v="297" actId="478"/>
          <ac:spMkLst>
            <pc:docMk/>
            <pc:sldMk cId="3135169791" sldId="279"/>
            <ac:spMk id="12" creationId="{4FD9EA61-D423-4506-AA91-0CE4B9FBB14A}"/>
          </ac:spMkLst>
        </pc:spChg>
        <pc:spChg chg="del">
          <ac:chgData name="C Nermo" userId="a9c701fa1e6e14be" providerId="LiveId" clId="{A2DFBC04-E401-462A-A176-24E650F3AF8C}" dt="2020-08-10T03:58:24.596" v="295" actId="478"/>
          <ac:spMkLst>
            <pc:docMk/>
            <pc:sldMk cId="3135169791" sldId="279"/>
            <ac:spMk id="14" creationId="{80548F0D-8805-43EE-B641-8F78FA717A07}"/>
          </ac:spMkLst>
        </pc:spChg>
        <pc:spChg chg="del">
          <ac:chgData name="C Nermo" userId="a9c701fa1e6e14be" providerId="LiveId" clId="{A2DFBC04-E401-462A-A176-24E650F3AF8C}" dt="2020-08-10T03:58:01.908" v="289" actId="478"/>
          <ac:spMkLst>
            <pc:docMk/>
            <pc:sldMk cId="3135169791" sldId="279"/>
            <ac:spMk id="17" creationId="{FC7D46F8-C5C7-4BFB-A9CE-2F0FA37FCAC6}"/>
          </ac:spMkLst>
        </pc:spChg>
        <pc:spChg chg="del">
          <ac:chgData name="C Nermo" userId="a9c701fa1e6e14be" providerId="LiveId" clId="{A2DFBC04-E401-462A-A176-24E650F3AF8C}" dt="2020-08-10T03:57:57.213" v="287" actId="478"/>
          <ac:spMkLst>
            <pc:docMk/>
            <pc:sldMk cId="3135169791" sldId="279"/>
            <ac:spMk id="19" creationId="{53EB18E4-A1B7-4ABE-B35A-7891084C1F1E}"/>
          </ac:spMkLst>
        </pc:spChg>
        <pc:spChg chg="del">
          <ac:chgData name="C Nermo" userId="a9c701fa1e6e14be" providerId="LiveId" clId="{A2DFBC04-E401-462A-A176-24E650F3AF8C}" dt="2020-08-10T03:58:07.988" v="291" actId="478"/>
          <ac:spMkLst>
            <pc:docMk/>
            <pc:sldMk cId="3135169791" sldId="279"/>
            <ac:spMk id="23" creationId="{02702DC3-2C27-48EC-983C-B5BDF339C22B}"/>
          </ac:spMkLst>
        </pc:spChg>
        <pc:spChg chg="del">
          <ac:chgData name="C Nermo" userId="a9c701fa1e6e14be" providerId="LiveId" clId="{A2DFBC04-E401-462A-A176-24E650F3AF8C}" dt="2020-08-10T03:58:21.794" v="294" actId="478"/>
          <ac:spMkLst>
            <pc:docMk/>
            <pc:sldMk cId="3135169791" sldId="279"/>
            <ac:spMk id="25" creationId="{13951884-919F-4686-A8D9-6D263D30B131}"/>
          </ac:spMkLst>
        </pc:spChg>
        <pc:spChg chg="del topLvl">
          <ac:chgData name="C Nermo" userId="a9c701fa1e6e14be" providerId="LiveId" clId="{A2DFBC04-E401-462A-A176-24E650F3AF8C}" dt="2020-08-10T03:59:56.551" v="310" actId="478"/>
          <ac:spMkLst>
            <pc:docMk/>
            <pc:sldMk cId="3135169791" sldId="279"/>
            <ac:spMk id="28" creationId="{00EF3A2E-577C-4B9C-8BDB-4018F9EBF478}"/>
          </ac:spMkLst>
        </pc:spChg>
        <pc:spChg chg="del">
          <ac:chgData name="C Nermo" userId="a9c701fa1e6e14be" providerId="LiveId" clId="{A2DFBC04-E401-462A-A176-24E650F3AF8C}" dt="2020-08-10T03:59:53.542" v="309" actId="478"/>
          <ac:spMkLst>
            <pc:docMk/>
            <pc:sldMk cId="3135169791" sldId="279"/>
            <ac:spMk id="29" creationId="{990BFE92-97D7-429D-B778-048FEB984D02}"/>
          </ac:spMkLst>
        </pc:spChg>
        <pc:grpChg chg="mod topLvl">
          <ac:chgData name="C Nermo" userId="a9c701fa1e6e14be" providerId="LiveId" clId="{A2DFBC04-E401-462A-A176-24E650F3AF8C}" dt="2020-08-10T03:59:58.656" v="311" actId="1076"/>
          <ac:grpSpMkLst>
            <pc:docMk/>
            <pc:sldMk cId="3135169791" sldId="279"/>
            <ac:grpSpMk id="27" creationId="{0F11D2EC-E237-4008-9965-FE5002806E1C}"/>
          </ac:grpSpMkLst>
        </pc:grpChg>
        <pc:grpChg chg="del mod">
          <ac:chgData name="C Nermo" userId="a9c701fa1e6e14be" providerId="LiveId" clId="{A2DFBC04-E401-462A-A176-24E650F3AF8C}" dt="2020-08-10T03:59:56.551" v="310" actId="478"/>
          <ac:grpSpMkLst>
            <pc:docMk/>
            <pc:sldMk cId="3135169791" sldId="279"/>
            <ac:grpSpMk id="30" creationId="{C7935698-3B54-4EB2-808A-C1ADB0EC5A46}"/>
          </ac:grpSpMkLst>
        </pc:grpChg>
        <pc:picChg chg="mod ord">
          <ac:chgData name="C Nermo" userId="a9c701fa1e6e14be" providerId="LiveId" clId="{A2DFBC04-E401-462A-A176-24E650F3AF8C}" dt="2020-08-10T04:00:04.120" v="312" actId="166"/>
          <ac:picMkLst>
            <pc:docMk/>
            <pc:sldMk cId="3135169791" sldId="279"/>
            <ac:picMk id="13" creationId="{CD7D7063-046E-4A08-A27D-C314536837BD}"/>
          </ac:picMkLst>
        </pc:picChg>
        <pc:picChg chg="mod">
          <ac:chgData name="C Nermo" userId="a9c701fa1e6e14be" providerId="LiveId" clId="{A2DFBC04-E401-462A-A176-24E650F3AF8C}" dt="2020-08-10T03:58:49.754" v="299" actId="1076"/>
          <ac:picMkLst>
            <pc:docMk/>
            <pc:sldMk cId="3135169791" sldId="279"/>
            <ac:picMk id="15" creationId="{4C8FACAA-F114-41C3-B18C-E6D66AB7AEAD}"/>
          </ac:picMkLst>
        </pc:picChg>
        <pc:picChg chg="mod">
          <ac:chgData name="C Nermo" userId="a9c701fa1e6e14be" providerId="LiveId" clId="{A2DFBC04-E401-462A-A176-24E650F3AF8C}" dt="2020-08-10T03:59:00.138" v="302" actId="1076"/>
          <ac:picMkLst>
            <pc:docMk/>
            <pc:sldMk cId="3135169791" sldId="279"/>
            <ac:picMk id="16" creationId="{EA58725C-8007-4C74-9527-46629CE54B9C}"/>
          </ac:picMkLst>
        </pc:picChg>
      </pc:sldChg>
      <pc:sldChg chg="delSp modSp add mod">
        <pc:chgData name="C Nermo" userId="a9c701fa1e6e14be" providerId="LiveId" clId="{A2DFBC04-E401-462A-A176-24E650F3AF8C}" dt="2020-08-10T04:45:32.176" v="330" actId="1076"/>
        <pc:sldMkLst>
          <pc:docMk/>
          <pc:sldMk cId="4095658023" sldId="280"/>
        </pc:sldMkLst>
        <pc:spChg chg="mod">
          <ac:chgData name="C Nermo" userId="a9c701fa1e6e14be" providerId="LiveId" clId="{A2DFBC04-E401-462A-A176-24E650F3AF8C}" dt="2020-08-10T04:02:37.130" v="321" actId="165"/>
          <ac:spMkLst>
            <pc:docMk/>
            <pc:sldMk cId="4095658023" sldId="280"/>
            <ac:spMk id="4" creationId="{FD561F8A-226A-49DD-AE54-4F0BE309C590}"/>
          </ac:spMkLst>
        </pc:spChg>
        <pc:spChg chg="mod">
          <ac:chgData name="C Nermo" userId="a9c701fa1e6e14be" providerId="LiveId" clId="{A2DFBC04-E401-462A-A176-24E650F3AF8C}" dt="2020-08-10T04:02:37.130" v="321" actId="165"/>
          <ac:spMkLst>
            <pc:docMk/>
            <pc:sldMk cId="4095658023" sldId="280"/>
            <ac:spMk id="5" creationId="{1C353E86-4891-4F08-8E0D-661AB72F170B}"/>
          </ac:spMkLst>
        </pc:spChg>
        <pc:spChg chg="mod">
          <ac:chgData name="C Nermo" userId="a9c701fa1e6e14be" providerId="LiveId" clId="{A2DFBC04-E401-462A-A176-24E650F3AF8C}" dt="2020-08-10T04:02:37.130" v="321" actId="165"/>
          <ac:spMkLst>
            <pc:docMk/>
            <pc:sldMk cId="4095658023" sldId="280"/>
            <ac:spMk id="6" creationId="{54956F31-2A19-42DD-B5FF-4EDFA4320369}"/>
          </ac:spMkLst>
        </pc:spChg>
        <pc:spChg chg="mod">
          <ac:chgData name="C Nermo" userId="a9c701fa1e6e14be" providerId="LiveId" clId="{A2DFBC04-E401-462A-A176-24E650F3AF8C}" dt="2020-08-10T04:02:37.130" v="321" actId="165"/>
          <ac:spMkLst>
            <pc:docMk/>
            <pc:sldMk cId="4095658023" sldId="280"/>
            <ac:spMk id="7" creationId="{C7FC11F1-304B-44A4-B54E-901009A49208}"/>
          </ac:spMkLst>
        </pc:spChg>
        <pc:spChg chg="mod">
          <ac:chgData name="C Nermo" userId="a9c701fa1e6e14be" providerId="LiveId" clId="{A2DFBC04-E401-462A-A176-24E650F3AF8C}" dt="2020-08-10T04:02:37.130" v="321" actId="165"/>
          <ac:spMkLst>
            <pc:docMk/>
            <pc:sldMk cId="4095658023" sldId="280"/>
            <ac:spMk id="8" creationId="{28AA4D5B-D3B0-437C-9F00-DEA28B40041C}"/>
          </ac:spMkLst>
        </pc:spChg>
        <pc:spChg chg="mod">
          <ac:chgData name="C Nermo" userId="a9c701fa1e6e14be" providerId="LiveId" clId="{A2DFBC04-E401-462A-A176-24E650F3AF8C}" dt="2020-08-10T04:02:37.130" v="321" actId="165"/>
          <ac:spMkLst>
            <pc:docMk/>
            <pc:sldMk cId="4095658023" sldId="280"/>
            <ac:spMk id="11" creationId="{83BB30A2-37D0-4E67-82CB-2DEEE15F149D}"/>
          </ac:spMkLst>
        </pc:spChg>
        <pc:spChg chg="mod">
          <ac:chgData name="C Nermo" userId="a9c701fa1e6e14be" providerId="LiveId" clId="{A2DFBC04-E401-462A-A176-24E650F3AF8C}" dt="2020-08-10T04:02:37.130" v="321" actId="165"/>
          <ac:spMkLst>
            <pc:docMk/>
            <pc:sldMk cId="4095658023" sldId="280"/>
            <ac:spMk id="12" creationId="{4FD9EA61-D423-4506-AA91-0CE4B9FBB14A}"/>
          </ac:spMkLst>
        </pc:spChg>
        <pc:spChg chg="mod">
          <ac:chgData name="C Nermo" userId="a9c701fa1e6e14be" providerId="LiveId" clId="{A2DFBC04-E401-462A-A176-24E650F3AF8C}" dt="2020-08-10T04:02:37.130" v="321" actId="165"/>
          <ac:spMkLst>
            <pc:docMk/>
            <pc:sldMk cId="4095658023" sldId="280"/>
            <ac:spMk id="14" creationId="{80548F0D-8805-43EE-B641-8F78FA717A07}"/>
          </ac:spMkLst>
        </pc:spChg>
        <pc:spChg chg="mod">
          <ac:chgData name="C Nermo" userId="a9c701fa1e6e14be" providerId="LiveId" clId="{A2DFBC04-E401-462A-A176-24E650F3AF8C}" dt="2020-08-10T04:02:37.130" v="321" actId="165"/>
          <ac:spMkLst>
            <pc:docMk/>
            <pc:sldMk cId="4095658023" sldId="280"/>
            <ac:spMk id="17" creationId="{FC7D46F8-C5C7-4BFB-A9CE-2F0FA37FCAC6}"/>
          </ac:spMkLst>
        </pc:spChg>
        <pc:spChg chg="mod">
          <ac:chgData name="C Nermo" userId="a9c701fa1e6e14be" providerId="LiveId" clId="{A2DFBC04-E401-462A-A176-24E650F3AF8C}" dt="2020-08-10T04:02:37.130" v="321" actId="165"/>
          <ac:spMkLst>
            <pc:docMk/>
            <pc:sldMk cId="4095658023" sldId="280"/>
            <ac:spMk id="19" creationId="{53EB18E4-A1B7-4ABE-B35A-7891084C1F1E}"/>
          </ac:spMkLst>
        </pc:spChg>
        <pc:spChg chg="mod">
          <ac:chgData name="C Nermo" userId="a9c701fa1e6e14be" providerId="LiveId" clId="{A2DFBC04-E401-462A-A176-24E650F3AF8C}" dt="2020-08-10T04:45:32.176" v="330" actId="1076"/>
          <ac:spMkLst>
            <pc:docMk/>
            <pc:sldMk cId="4095658023" sldId="280"/>
            <ac:spMk id="23" creationId="{02702DC3-2C27-48EC-983C-B5BDF339C22B}"/>
          </ac:spMkLst>
        </pc:spChg>
        <pc:spChg chg="mod">
          <ac:chgData name="C Nermo" userId="a9c701fa1e6e14be" providerId="LiveId" clId="{A2DFBC04-E401-462A-A176-24E650F3AF8C}" dt="2020-08-10T04:02:37.130" v="321" actId="165"/>
          <ac:spMkLst>
            <pc:docMk/>
            <pc:sldMk cId="4095658023" sldId="280"/>
            <ac:spMk id="24" creationId="{F3FF1B69-E359-423F-A2BE-1FAEF2292B64}"/>
          </ac:spMkLst>
        </pc:spChg>
        <pc:spChg chg="mod">
          <ac:chgData name="C Nermo" userId="a9c701fa1e6e14be" providerId="LiveId" clId="{A2DFBC04-E401-462A-A176-24E650F3AF8C}" dt="2020-08-10T04:02:37.130" v="321" actId="165"/>
          <ac:spMkLst>
            <pc:docMk/>
            <pc:sldMk cId="4095658023" sldId="280"/>
            <ac:spMk id="25" creationId="{13951884-919F-4686-A8D9-6D263D30B131}"/>
          </ac:spMkLst>
        </pc:spChg>
        <pc:spChg chg="mod">
          <ac:chgData name="C Nermo" userId="a9c701fa1e6e14be" providerId="LiveId" clId="{A2DFBC04-E401-462A-A176-24E650F3AF8C}" dt="2020-08-10T04:02:37.130" v="321" actId="165"/>
          <ac:spMkLst>
            <pc:docMk/>
            <pc:sldMk cId="4095658023" sldId="280"/>
            <ac:spMk id="26" creationId="{FE57CB54-8CE8-4C6F-B27F-684BD9F21B03}"/>
          </ac:spMkLst>
        </pc:spChg>
        <pc:spChg chg="mod topLvl">
          <ac:chgData name="C Nermo" userId="a9c701fa1e6e14be" providerId="LiveId" clId="{A2DFBC04-E401-462A-A176-24E650F3AF8C}" dt="2020-08-10T04:02:37.130" v="321" actId="165"/>
          <ac:spMkLst>
            <pc:docMk/>
            <pc:sldMk cId="4095658023" sldId="280"/>
            <ac:spMk id="28" creationId="{00EF3A2E-577C-4B9C-8BDB-4018F9EBF478}"/>
          </ac:spMkLst>
        </pc:spChg>
        <pc:spChg chg="mod topLvl">
          <ac:chgData name="C Nermo" userId="a9c701fa1e6e14be" providerId="LiveId" clId="{A2DFBC04-E401-462A-A176-24E650F3AF8C}" dt="2020-08-10T04:02:37.130" v="321" actId="165"/>
          <ac:spMkLst>
            <pc:docMk/>
            <pc:sldMk cId="4095658023" sldId="280"/>
            <ac:spMk id="29" creationId="{990BFE92-97D7-429D-B778-048FEB984D02}"/>
          </ac:spMkLst>
        </pc:spChg>
        <pc:grpChg chg="mod topLvl">
          <ac:chgData name="C Nermo" userId="a9c701fa1e6e14be" providerId="LiveId" clId="{A2DFBC04-E401-462A-A176-24E650F3AF8C}" dt="2020-08-10T04:02:37.130" v="321" actId="165"/>
          <ac:grpSpMkLst>
            <pc:docMk/>
            <pc:sldMk cId="4095658023" sldId="280"/>
            <ac:grpSpMk id="27" creationId="{0F11D2EC-E237-4008-9965-FE5002806E1C}"/>
          </ac:grpSpMkLst>
        </pc:grpChg>
        <pc:grpChg chg="del">
          <ac:chgData name="C Nermo" userId="a9c701fa1e6e14be" providerId="LiveId" clId="{A2DFBC04-E401-462A-A176-24E650F3AF8C}" dt="2020-08-10T04:02:37.130" v="321" actId="165"/>
          <ac:grpSpMkLst>
            <pc:docMk/>
            <pc:sldMk cId="4095658023" sldId="280"/>
            <ac:grpSpMk id="30" creationId="{C7935698-3B54-4EB2-808A-C1ADB0EC5A46}"/>
          </ac:grpSpMkLst>
        </pc:grpChg>
        <pc:picChg chg="mod">
          <ac:chgData name="C Nermo" userId="a9c701fa1e6e14be" providerId="LiveId" clId="{A2DFBC04-E401-462A-A176-24E650F3AF8C}" dt="2020-08-10T04:03:08.067" v="322" actId="1076"/>
          <ac:picMkLst>
            <pc:docMk/>
            <pc:sldMk cId="4095658023" sldId="280"/>
            <ac:picMk id="13" creationId="{CD7D7063-046E-4A08-A27D-C314536837BD}"/>
          </ac:picMkLst>
        </pc:picChg>
        <pc:picChg chg="mod">
          <ac:chgData name="C Nermo" userId="a9c701fa1e6e14be" providerId="LiveId" clId="{A2DFBC04-E401-462A-A176-24E650F3AF8C}" dt="2020-08-10T04:03:08.067" v="322" actId="1076"/>
          <ac:picMkLst>
            <pc:docMk/>
            <pc:sldMk cId="4095658023" sldId="280"/>
            <ac:picMk id="15" creationId="{4C8FACAA-F114-41C3-B18C-E6D66AB7AEAD}"/>
          </ac:picMkLst>
        </pc:picChg>
        <pc:picChg chg="mod">
          <ac:chgData name="C Nermo" userId="a9c701fa1e6e14be" providerId="LiveId" clId="{A2DFBC04-E401-462A-A176-24E650F3AF8C}" dt="2020-08-10T04:05:39.980" v="324" actId="1076"/>
          <ac:picMkLst>
            <pc:docMk/>
            <pc:sldMk cId="4095658023" sldId="280"/>
            <ac:picMk id="16" creationId="{EA58725C-8007-4C74-9527-46629CE54B9C}"/>
          </ac:picMkLst>
        </pc:picChg>
      </pc:sldChg>
    </pc:docChg>
  </pc:docChgLst>
  <pc:docChgLst>
    <pc:chgData name="C Nermo" userId="a9c701fa1e6e14be" providerId="Windows Live" clId="Web-{CA7EDDFC-0060-4151-89FC-E6A0144E6C8E}"/>
    <pc:docChg chg="modSld">
      <pc:chgData name="C Nermo" userId="a9c701fa1e6e14be" providerId="Windows Live" clId="Web-{CA7EDDFC-0060-4151-89FC-E6A0144E6C8E}" dt="2020-08-10T02:53:57.343" v="1" actId="1076"/>
      <pc:docMkLst>
        <pc:docMk/>
      </pc:docMkLst>
      <pc:sldChg chg="modSp">
        <pc:chgData name="C Nermo" userId="a9c701fa1e6e14be" providerId="Windows Live" clId="Web-{CA7EDDFC-0060-4151-89FC-E6A0144E6C8E}" dt="2020-08-10T02:53:57.343" v="1" actId="1076"/>
        <pc:sldMkLst>
          <pc:docMk/>
          <pc:sldMk cId="4174698076" sldId="263"/>
        </pc:sldMkLst>
        <pc:spChg chg="mod">
          <ac:chgData name="C Nermo" userId="a9c701fa1e6e14be" providerId="Windows Live" clId="Web-{CA7EDDFC-0060-4151-89FC-E6A0144E6C8E}" dt="2020-08-10T02:53:53.843" v="0" actId="1076"/>
          <ac:spMkLst>
            <pc:docMk/>
            <pc:sldMk cId="4174698076" sldId="263"/>
            <ac:spMk id="2" creationId="{DF099CB8-89C7-4C4B-A6CC-9DB6380E6D54}"/>
          </ac:spMkLst>
        </pc:spChg>
        <pc:picChg chg="mod">
          <ac:chgData name="C Nermo" userId="a9c701fa1e6e14be" providerId="Windows Live" clId="Web-{CA7EDDFC-0060-4151-89FC-E6A0144E6C8E}" dt="2020-08-10T02:53:57.343" v="1" actId="1076"/>
          <ac:picMkLst>
            <pc:docMk/>
            <pc:sldMk cId="4174698076" sldId="263"/>
            <ac:picMk id="15" creationId="{4C8FACAA-F114-41C3-B18C-E6D66AB7AE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6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4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4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5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2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0EF5-F8A7-4696-952E-3FD972C8E30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f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f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C353E86-4891-4F08-8E0D-661AB72F170B}"/>
              </a:ext>
            </a:extLst>
          </p:cNvPr>
          <p:cNvSpPr/>
          <p:nvPr/>
        </p:nvSpPr>
        <p:spPr>
          <a:xfrm>
            <a:off x="3786216" y="2010902"/>
            <a:ext cx="2520000" cy="252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561F8A-226A-49DD-AE54-4F0BE309C590}"/>
              </a:ext>
            </a:extLst>
          </p:cNvPr>
          <p:cNvSpPr/>
          <p:nvPr/>
        </p:nvSpPr>
        <p:spPr>
          <a:xfrm>
            <a:off x="5122416" y="674702"/>
            <a:ext cx="2520000" cy="252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956F31-2A19-42DD-B5FF-4EDFA4320369}"/>
              </a:ext>
            </a:extLst>
          </p:cNvPr>
          <p:cNvSpPr/>
          <p:nvPr/>
        </p:nvSpPr>
        <p:spPr>
          <a:xfrm>
            <a:off x="6096000" y="2010902"/>
            <a:ext cx="2520000" cy="25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A6C9F-536D-4F50-94FC-E7E48FE775DA}"/>
              </a:ext>
            </a:extLst>
          </p:cNvPr>
          <p:cNvSpPr txBox="1"/>
          <p:nvPr/>
        </p:nvSpPr>
        <p:spPr>
          <a:xfrm>
            <a:off x="4363116" y="2010902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383926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ABB74C-CE1B-4EDD-8DAA-2573E8548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12" y="1534319"/>
            <a:ext cx="4829175" cy="3676650"/>
          </a:xfr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391FC0A-CA09-4B1D-B585-F836AA613282}"/>
              </a:ext>
            </a:extLst>
          </p:cNvPr>
          <p:cNvGrpSpPr/>
          <p:nvPr/>
        </p:nvGrpSpPr>
        <p:grpSpPr>
          <a:xfrm>
            <a:off x="2955711" y="1526959"/>
            <a:ext cx="5717772" cy="3684010"/>
            <a:chOff x="2955711" y="1526959"/>
            <a:chExt cx="5717772" cy="368401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81C8E2-F9F7-4701-99C3-2343EF9A578D}"/>
                </a:ext>
              </a:extLst>
            </p:cNvPr>
            <p:cNvSpPr/>
            <p:nvPr/>
          </p:nvSpPr>
          <p:spPr>
            <a:xfrm>
              <a:off x="6791417" y="1846556"/>
              <a:ext cx="1458759" cy="825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E69367-6A10-4C67-856D-EB99696781A0}"/>
                </a:ext>
              </a:extLst>
            </p:cNvPr>
            <p:cNvSpPr/>
            <p:nvPr/>
          </p:nvSpPr>
          <p:spPr>
            <a:xfrm>
              <a:off x="7448365" y="2911876"/>
              <a:ext cx="1225118" cy="9055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5E8380-B2E8-4767-81D0-EA6387AC5CEC}"/>
                </a:ext>
              </a:extLst>
            </p:cNvPr>
            <p:cNvSpPr/>
            <p:nvPr/>
          </p:nvSpPr>
          <p:spPr>
            <a:xfrm>
              <a:off x="6995604" y="3906175"/>
              <a:ext cx="1349406" cy="9055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937D58-33E3-4999-A797-7EA8647D7668}"/>
                </a:ext>
              </a:extLst>
            </p:cNvPr>
            <p:cNvSpPr/>
            <p:nvPr/>
          </p:nvSpPr>
          <p:spPr>
            <a:xfrm>
              <a:off x="5184559" y="1526959"/>
              <a:ext cx="1606858" cy="825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C1A9CD-ECE0-474E-9AC6-2AC6189D9616}"/>
                </a:ext>
              </a:extLst>
            </p:cNvPr>
            <p:cNvSpPr/>
            <p:nvPr/>
          </p:nvSpPr>
          <p:spPr>
            <a:xfrm>
              <a:off x="2955711" y="2888412"/>
              <a:ext cx="1606858" cy="905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6B1950-B998-4915-A41E-A9263ABDDB05}"/>
                </a:ext>
              </a:extLst>
            </p:cNvPr>
            <p:cNvSpPr/>
            <p:nvPr/>
          </p:nvSpPr>
          <p:spPr>
            <a:xfrm>
              <a:off x="5223169" y="4385345"/>
              <a:ext cx="1606858" cy="825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615987-B8B8-4276-BF3F-7338A1A25636}"/>
                </a:ext>
              </a:extLst>
            </p:cNvPr>
            <p:cNvSpPr/>
            <p:nvPr/>
          </p:nvSpPr>
          <p:spPr>
            <a:xfrm>
              <a:off x="3518516" y="1939770"/>
              <a:ext cx="1606858" cy="9055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CF8B8E-B8EA-44BD-98BA-8CB92A175997}"/>
                </a:ext>
              </a:extLst>
            </p:cNvPr>
            <p:cNvSpPr/>
            <p:nvPr/>
          </p:nvSpPr>
          <p:spPr>
            <a:xfrm>
              <a:off x="3450734" y="3906175"/>
              <a:ext cx="1674640" cy="1102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661110-AF49-4ABB-B7D0-F6478F39C7FC}"/>
              </a:ext>
            </a:extLst>
          </p:cNvPr>
          <p:cNvSpPr txBox="1"/>
          <p:nvPr/>
        </p:nvSpPr>
        <p:spPr>
          <a:xfrm>
            <a:off x="4800868" y="644358"/>
            <a:ext cx="2158256" cy="9954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Natural Resources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60D7D-015F-4187-89A0-5E6FA0A8EF6E}"/>
              </a:ext>
            </a:extLst>
          </p:cNvPr>
          <p:cNvSpPr txBox="1"/>
          <p:nvPr/>
        </p:nvSpPr>
        <p:spPr>
          <a:xfrm>
            <a:off x="7647276" y="3059857"/>
            <a:ext cx="2158256" cy="562630"/>
          </a:xfrm>
          <a:prstGeom prst="ellipse">
            <a:avLst/>
          </a:prstGeom>
          <a:solidFill>
            <a:srgbClr val="9A57CD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Hydrogen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43051-E872-4C04-8AA0-ECE817F9C4F6}"/>
              </a:ext>
            </a:extLst>
          </p:cNvPr>
          <p:cNvSpPr txBox="1"/>
          <p:nvPr/>
        </p:nvSpPr>
        <p:spPr>
          <a:xfrm>
            <a:off x="9325508" y="4104030"/>
            <a:ext cx="2158256" cy="562630"/>
          </a:xfrm>
          <a:prstGeom prst="ellipse">
            <a:avLst/>
          </a:prstGeom>
          <a:solidFill>
            <a:srgbClr val="FF9966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Chemicals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4E193-8351-4667-9F8C-566667E1AB91}"/>
              </a:ext>
            </a:extLst>
          </p:cNvPr>
          <p:cNvSpPr txBox="1"/>
          <p:nvPr/>
        </p:nvSpPr>
        <p:spPr>
          <a:xfrm>
            <a:off x="1741018" y="3108065"/>
            <a:ext cx="2648638" cy="562630"/>
          </a:xfrm>
          <a:prstGeom prst="ellipse">
            <a:avLst/>
          </a:prstGeom>
          <a:solidFill>
            <a:srgbClr val="2ADA7A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Hydrocarbons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408DA5-4B02-4BDC-8A35-1E23DDD62927}"/>
              </a:ext>
            </a:extLst>
          </p:cNvPr>
          <p:cNvSpPr txBox="1"/>
          <p:nvPr/>
        </p:nvSpPr>
        <p:spPr>
          <a:xfrm>
            <a:off x="1658007" y="4168949"/>
            <a:ext cx="2158256" cy="99542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Natural Gas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36269B-EC9D-49DC-B435-D5EB21CCF60C}"/>
              </a:ext>
            </a:extLst>
          </p:cNvPr>
          <p:cNvSpPr txBox="1"/>
          <p:nvPr/>
        </p:nvSpPr>
        <p:spPr>
          <a:xfrm>
            <a:off x="7431459" y="1245764"/>
            <a:ext cx="2158256" cy="56263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Water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08597D-0DC7-4384-89B0-37B1387E25F8}"/>
              </a:ext>
            </a:extLst>
          </p:cNvPr>
          <p:cNvSpPr txBox="1"/>
          <p:nvPr/>
        </p:nvSpPr>
        <p:spPr>
          <a:xfrm>
            <a:off x="2231400" y="1871574"/>
            <a:ext cx="2158256" cy="56263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Solar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5123E-4839-4468-9265-24BF2C95AD10}"/>
              </a:ext>
            </a:extLst>
          </p:cNvPr>
          <p:cNvSpPr txBox="1"/>
          <p:nvPr/>
        </p:nvSpPr>
        <p:spPr>
          <a:xfrm>
            <a:off x="5289042" y="4613782"/>
            <a:ext cx="2158256" cy="5626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Oil</a:t>
            </a:r>
          </a:p>
        </p:txBody>
      </p:sp>
    </p:spTree>
    <p:extLst>
      <p:ext uri="{BB962C8B-B14F-4D97-AF65-F5344CB8AC3E}">
        <p14:creationId xmlns:p14="http://schemas.microsoft.com/office/powerpoint/2010/main" val="2295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ABB74C-CE1B-4EDD-8DAA-2573E8548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12" y="1534319"/>
            <a:ext cx="4829175" cy="3676650"/>
          </a:xfr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391FC0A-CA09-4B1D-B585-F836AA613282}"/>
              </a:ext>
            </a:extLst>
          </p:cNvPr>
          <p:cNvGrpSpPr/>
          <p:nvPr/>
        </p:nvGrpSpPr>
        <p:grpSpPr>
          <a:xfrm>
            <a:off x="2955711" y="1526959"/>
            <a:ext cx="5717772" cy="3684010"/>
            <a:chOff x="2955711" y="1526959"/>
            <a:chExt cx="5717772" cy="368401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81C8E2-F9F7-4701-99C3-2343EF9A578D}"/>
                </a:ext>
              </a:extLst>
            </p:cNvPr>
            <p:cNvSpPr/>
            <p:nvPr/>
          </p:nvSpPr>
          <p:spPr>
            <a:xfrm>
              <a:off x="6791417" y="1846556"/>
              <a:ext cx="1458759" cy="825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E69367-6A10-4C67-856D-EB99696781A0}"/>
                </a:ext>
              </a:extLst>
            </p:cNvPr>
            <p:cNvSpPr/>
            <p:nvPr/>
          </p:nvSpPr>
          <p:spPr>
            <a:xfrm>
              <a:off x="7448365" y="2911876"/>
              <a:ext cx="1225118" cy="9055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5E8380-B2E8-4767-81D0-EA6387AC5CEC}"/>
                </a:ext>
              </a:extLst>
            </p:cNvPr>
            <p:cNvSpPr/>
            <p:nvPr/>
          </p:nvSpPr>
          <p:spPr>
            <a:xfrm>
              <a:off x="6995604" y="3906175"/>
              <a:ext cx="1349406" cy="9055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937D58-33E3-4999-A797-7EA8647D7668}"/>
                </a:ext>
              </a:extLst>
            </p:cNvPr>
            <p:cNvSpPr/>
            <p:nvPr/>
          </p:nvSpPr>
          <p:spPr>
            <a:xfrm>
              <a:off x="5184559" y="1526959"/>
              <a:ext cx="1606858" cy="825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C1A9CD-ECE0-474E-9AC6-2AC6189D9616}"/>
                </a:ext>
              </a:extLst>
            </p:cNvPr>
            <p:cNvSpPr/>
            <p:nvPr/>
          </p:nvSpPr>
          <p:spPr>
            <a:xfrm>
              <a:off x="2955711" y="2888412"/>
              <a:ext cx="1606858" cy="905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6B1950-B998-4915-A41E-A9263ABDDB05}"/>
                </a:ext>
              </a:extLst>
            </p:cNvPr>
            <p:cNvSpPr/>
            <p:nvPr/>
          </p:nvSpPr>
          <p:spPr>
            <a:xfrm>
              <a:off x="5223169" y="4385345"/>
              <a:ext cx="1606858" cy="825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615987-B8B8-4276-BF3F-7338A1A25636}"/>
                </a:ext>
              </a:extLst>
            </p:cNvPr>
            <p:cNvSpPr/>
            <p:nvPr/>
          </p:nvSpPr>
          <p:spPr>
            <a:xfrm>
              <a:off x="3518516" y="1939770"/>
              <a:ext cx="1606858" cy="9055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CF8B8E-B8EA-44BD-98BA-8CB92A175997}"/>
                </a:ext>
              </a:extLst>
            </p:cNvPr>
            <p:cNvSpPr/>
            <p:nvPr/>
          </p:nvSpPr>
          <p:spPr>
            <a:xfrm>
              <a:off x="3450734" y="3906175"/>
              <a:ext cx="1674640" cy="1102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661110-AF49-4ABB-B7D0-F6478F39C7FC}"/>
              </a:ext>
            </a:extLst>
          </p:cNvPr>
          <p:cNvSpPr txBox="1"/>
          <p:nvPr/>
        </p:nvSpPr>
        <p:spPr>
          <a:xfrm>
            <a:off x="4800868" y="644358"/>
            <a:ext cx="2158256" cy="9954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Natural Resources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60D7D-015F-4187-89A0-5E6FA0A8EF6E}"/>
              </a:ext>
            </a:extLst>
          </p:cNvPr>
          <p:cNvSpPr txBox="1"/>
          <p:nvPr/>
        </p:nvSpPr>
        <p:spPr>
          <a:xfrm>
            <a:off x="7647276" y="3059857"/>
            <a:ext cx="2158256" cy="562630"/>
          </a:xfrm>
          <a:prstGeom prst="ellipse">
            <a:avLst/>
          </a:prstGeom>
          <a:solidFill>
            <a:srgbClr val="9A57CD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Hydrogen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43051-E872-4C04-8AA0-ECE817F9C4F6}"/>
              </a:ext>
            </a:extLst>
          </p:cNvPr>
          <p:cNvSpPr txBox="1"/>
          <p:nvPr/>
        </p:nvSpPr>
        <p:spPr>
          <a:xfrm>
            <a:off x="9325508" y="4104030"/>
            <a:ext cx="2158256" cy="562630"/>
          </a:xfrm>
          <a:prstGeom prst="ellipse">
            <a:avLst/>
          </a:prstGeom>
          <a:solidFill>
            <a:srgbClr val="FF9966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Chemicals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4E193-8351-4667-9F8C-566667E1AB91}"/>
              </a:ext>
            </a:extLst>
          </p:cNvPr>
          <p:cNvSpPr txBox="1"/>
          <p:nvPr/>
        </p:nvSpPr>
        <p:spPr>
          <a:xfrm>
            <a:off x="1741018" y="3108065"/>
            <a:ext cx="2648638" cy="562630"/>
          </a:xfrm>
          <a:prstGeom prst="ellipse">
            <a:avLst/>
          </a:prstGeom>
          <a:solidFill>
            <a:srgbClr val="2ADA7A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Hydrocarbons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408DA5-4B02-4BDC-8A35-1E23DDD62927}"/>
              </a:ext>
            </a:extLst>
          </p:cNvPr>
          <p:cNvSpPr txBox="1"/>
          <p:nvPr/>
        </p:nvSpPr>
        <p:spPr>
          <a:xfrm>
            <a:off x="1658007" y="4168949"/>
            <a:ext cx="2158256" cy="99542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Natural Gas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36269B-EC9D-49DC-B435-D5EB21CCF60C}"/>
              </a:ext>
            </a:extLst>
          </p:cNvPr>
          <p:cNvSpPr txBox="1"/>
          <p:nvPr/>
        </p:nvSpPr>
        <p:spPr>
          <a:xfrm>
            <a:off x="7431459" y="1245764"/>
            <a:ext cx="2158256" cy="56263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Water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08597D-0DC7-4384-89B0-37B1387E25F8}"/>
              </a:ext>
            </a:extLst>
          </p:cNvPr>
          <p:cNvSpPr txBox="1"/>
          <p:nvPr/>
        </p:nvSpPr>
        <p:spPr>
          <a:xfrm>
            <a:off x="2231400" y="1871574"/>
            <a:ext cx="2158256" cy="56263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Solar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5123E-4839-4468-9265-24BF2C95AD10}"/>
              </a:ext>
            </a:extLst>
          </p:cNvPr>
          <p:cNvSpPr txBox="1"/>
          <p:nvPr/>
        </p:nvSpPr>
        <p:spPr>
          <a:xfrm>
            <a:off x="5289042" y="4613782"/>
            <a:ext cx="2158256" cy="5626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Oil</a:t>
            </a:r>
          </a:p>
        </p:txBody>
      </p:sp>
    </p:spTree>
    <p:extLst>
      <p:ext uri="{BB962C8B-B14F-4D97-AF65-F5344CB8AC3E}">
        <p14:creationId xmlns:p14="http://schemas.microsoft.com/office/powerpoint/2010/main" val="18370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ABB74C-CE1B-4EDD-8DAA-2573E8548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12" y="1534319"/>
            <a:ext cx="4829175" cy="3676650"/>
          </a:xfr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391FC0A-CA09-4B1D-B585-F836AA613282}"/>
              </a:ext>
            </a:extLst>
          </p:cNvPr>
          <p:cNvGrpSpPr/>
          <p:nvPr/>
        </p:nvGrpSpPr>
        <p:grpSpPr>
          <a:xfrm>
            <a:off x="2955711" y="1526959"/>
            <a:ext cx="5717772" cy="3684010"/>
            <a:chOff x="2955711" y="1526959"/>
            <a:chExt cx="5717772" cy="368401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81C8E2-F9F7-4701-99C3-2343EF9A578D}"/>
                </a:ext>
              </a:extLst>
            </p:cNvPr>
            <p:cNvSpPr/>
            <p:nvPr/>
          </p:nvSpPr>
          <p:spPr>
            <a:xfrm>
              <a:off x="6791417" y="1846556"/>
              <a:ext cx="1458759" cy="825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E69367-6A10-4C67-856D-EB99696781A0}"/>
                </a:ext>
              </a:extLst>
            </p:cNvPr>
            <p:cNvSpPr/>
            <p:nvPr/>
          </p:nvSpPr>
          <p:spPr>
            <a:xfrm>
              <a:off x="7448365" y="2911876"/>
              <a:ext cx="1225118" cy="9055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5E8380-B2E8-4767-81D0-EA6387AC5CEC}"/>
                </a:ext>
              </a:extLst>
            </p:cNvPr>
            <p:cNvSpPr/>
            <p:nvPr/>
          </p:nvSpPr>
          <p:spPr>
            <a:xfrm>
              <a:off x="6995604" y="3906175"/>
              <a:ext cx="1349406" cy="9055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937D58-33E3-4999-A797-7EA8647D7668}"/>
                </a:ext>
              </a:extLst>
            </p:cNvPr>
            <p:cNvSpPr/>
            <p:nvPr/>
          </p:nvSpPr>
          <p:spPr>
            <a:xfrm>
              <a:off x="5184559" y="1526959"/>
              <a:ext cx="1606858" cy="825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C1A9CD-ECE0-474E-9AC6-2AC6189D9616}"/>
                </a:ext>
              </a:extLst>
            </p:cNvPr>
            <p:cNvSpPr/>
            <p:nvPr/>
          </p:nvSpPr>
          <p:spPr>
            <a:xfrm>
              <a:off x="2955711" y="2888412"/>
              <a:ext cx="1606858" cy="905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6B1950-B998-4915-A41E-A9263ABDDB05}"/>
                </a:ext>
              </a:extLst>
            </p:cNvPr>
            <p:cNvSpPr/>
            <p:nvPr/>
          </p:nvSpPr>
          <p:spPr>
            <a:xfrm>
              <a:off x="5223169" y="4385345"/>
              <a:ext cx="1606858" cy="825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615987-B8B8-4276-BF3F-7338A1A25636}"/>
                </a:ext>
              </a:extLst>
            </p:cNvPr>
            <p:cNvSpPr/>
            <p:nvPr/>
          </p:nvSpPr>
          <p:spPr>
            <a:xfrm>
              <a:off x="3518516" y="1939770"/>
              <a:ext cx="1606858" cy="9055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CF8B8E-B8EA-44BD-98BA-8CB92A175997}"/>
                </a:ext>
              </a:extLst>
            </p:cNvPr>
            <p:cNvSpPr/>
            <p:nvPr/>
          </p:nvSpPr>
          <p:spPr>
            <a:xfrm>
              <a:off x="3450734" y="3906175"/>
              <a:ext cx="1674640" cy="1102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661110-AF49-4ABB-B7D0-F6478F39C7FC}"/>
              </a:ext>
            </a:extLst>
          </p:cNvPr>
          <p:cNvSpPr txBox="1"/>
          <p:nvPr/>
        </p:nvSpPr>
        <p:spPr>
          <a:xfrm>
            <a:off x="4800868" y="644358"/>
            <a:ext cx="2158256" cy="9954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Natural Resources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60D7D-015F-4187-89A0-5E6FA0A8EF6E}"/>
              </a:ext>
            </a:extLst>
          </p:cNvPr>
          <p:cNvSpPr txBox="1"/>
          <p:nvPr/>
        </p:nvSpPr>
        <p:spPr>
          <a:xfrm>
            <a:off x="7647276" y="3059857"/>
            <a:ext cx="2158256" cy="562630"/>
          </a:xfrm>
          <a:prstGeom prst="ellipse">
            <a:avLst/>
          </a:prstGeom>
          <a:solidFill>
            <a:srgbClr val="9A57CD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Hydrogen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43051-E872-4C04-8AA0-ECE817F9C4F6}"/>
              </a:ext>
            </a:extLst>
          </p:cNvPr>
          <p:cNvSpPr txBox="1"/>
          <p:nvPr/>
        </p:nvSpPr>
        <p:spPr>
          <a:xfrm>
            <a:off x="9325508" y="4104030"/>
            <a:ext cx="2158256" cy="562630"/>
          </a:xfrm>
          <a:prstGeom prst="ellipse">
            <a:avLst/>
          </a:prstGeom>
          <a:solidFill>
            <a:srgbClr val="FF9966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Chemicals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4E193-8351-4667-9F8C-566667E1AB91}"/>
              </a:ext>
            </a:extLst>
          </p:cNvPr>
          <p:cNvSpPr txBox="1"/>
          <p:nvPr/>
        </p:nvSpPr>
        <p:spPr>
          <a:xfrm>
            <a:off x="1741018" y="3108065"/>
            <a:ext cx="2648638" cy="562630"/>
          </a:xfrm>
          <a:prstGeom prst="ellipse">
            <a:avLst/>
          </a:prstGeom>
          <a:solidFill>
            <a:srgbClr val="2ADA7A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Hydrocarbons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408DA5-4B02-4BDC-8A35-1E23DDD62927}"/>
              </a:ext>
            </a:extLst>
          </p:cNvPr>
          <p:cNvSpPr txBox="1"/>
          <p:nvPr/>
        </p:nvSpPr>
        <p:spPr>
          <a:xfrm>
            <a:off x="1658007" y="4168949"/>
            <a:ext cx="2158256" cy="99542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Natural Gas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36269B-EC9D-49DC-B435-D5EB21CCF60C}"/>
              </a:ext>
            </a:extLst>
          </p:cNvPr>
          <p:cNvSpPr txBox="1"/>
          <p:nvPr/>
        </p:nvSpPr>
        <p:spPr>
          <a:xfrm>
            <a:off x="7431459" y="1245764"/>
            <a:ext cx="2158256" cy="56263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Water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08597D-0DC7-4384-89B0-37B1387E25F8}"/>
              </a:ext>
            </a:extLst>
          </p:cNvPr>
          <p:cNvSpPr txBox="1"/>
          <p:nvPr/>
        </p:nvSpPr>
        <p:spPr>
          <a:xfrm>
            <a:off x="2231400" y="1871574"/>
            <a:ext cx="2158256" cy="56263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Solar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5123E-4839-4468-9265-24BF2C95AD10}"/>
              </a:ext>
            </a:extLst>
          </p:cNvPr>
          <p:cNvSpPr txBox="1"/>
          <p:nvPr/>
        </p:nvSpPr>
        <p:spPr>
          <a:xfrm>
            <a:off x="5289042" y="4613782"/>
            <a:ext cx="2158256" cy="5626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Oil</a:t>
            </a:r>
          </a:p>
        </p:txBody>
      </p:sp>
    </p:spTree>
    <p:extLst>
      <p:ext uri="{BB962C8B-B14F-4D97-AF65-F5344CB8AC3E}">
        <p14:creationId xmlns:p14="http://schemas.microsoft.com/office/powerpoint/2010/main" val="368754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04CE17-BB30-4412-9B05-57F328B7B620}"/>
              </a:ext>
            </a:extLst>
          </p:cNvPr>
          <p:cNvGrpSpPr/>
          <p:nvPr/>
        </p:nvGrpSpPr>
        <p:grpSpPr>
          <a:xfrm>
            <a:off x="1640157" y="1211268"/>
            <a:ext cx="7438012" cy="3999701"/>
            <a:chOff x="1640157" y="1211268"/>
            <a:chExt cx="7438012" cy="399970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91FC0A-CA09-4B1D-B585-F836AA613282}"/>
                </a:ext>
              </a:extLst>
            </p:cNvPr>
            <p:cNvGrpSpPr/>
            <p:nvPr/>
          </p:nvGrpSpPr>
          <p:grpSpPr>
            <a:xfrm>
              <a:off x="2955711" y="1526959"/>
              <a:ext cx="5717772" cy="3684010"/>
              <a:chOff x="2955711" y="1526959"/>
              <a:chExt cx="5717772" cy="368401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B81C8E2-F9F7-4701-99C3-2343EF9A578D}"/>
                  </a:ext>
                </a:extLst>
              </p:cNvPr>
              <p:cNvSpPr/>
              <p:nvPr/>
            </p:nvSpPr>
            <p:spPr>
              <a:xfrm>
                <a:off x="6791417" y="1846556"/>
                <a:ext cx="1458759" cy="825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2E69367-6A10-4C67-856D-EB99696781A0}"/>
                  </a:ext>
                </a:extLst>
              </p:cNvPr>
              <p:cNvSpPr/>
              <p:nvPr/>
            </p:nvSpPr>
            <p:spPr>
              <a:xfrm>
                <a:off x="7448365" y="2911876"/>
                <a:ext cx="1225118" cy="9055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05E8380-B2E8-4767-81D0-EA6387AC5CEC}"/>
                  </a:ext>
                </a:extLst>
              </p:cNvPr>
              <p:cNvSpPr/>
              <p:nvPr/>
            </p:nvSpPr>
            <p:spPr>
              <a:xfrm>
                <a:off x="6995604" y="3906175"/>
                <a:ext cx="1349406" cy="9055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9937D58-33E3-4999-A797-7EA8647D7668}"/>
                  </a:ext>
                </a:extLst>
              </p:cNvPr>
              <p:cNvSpPr/>
              <p:nvPr/>
            </p:nvSpPr>
            <p:spPr>
              <a:xfrm>
                <a:off x="5184559" y="1526959"/>
                <a:ext cx="1606858" cy="825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C1A9CD-ECE0-474E-9AC6-2AC6189D9616}"/>
                  </a:ext>
                </a:extLst>
              </p:cNvPr>
              <p:cNvSpPr/>
              <p:nvPr/>
            </p:nvSpPr>
            <p:spPr>
              <a:xfrm>
                <a:off x="2955711" y="2888412"/>
                <a:ext cx="1606858" cy="9055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A6B1950-B998-4915-A41E-A9263ABDDB05}"/>
                  </a:ext>
                </a:extLst>
              </p:cNvPr>
              <p:cNvSpPr/>
              <p:nvPr/>
            </p:nvSpPr>
            <p:spPr>
              <a:xfrm>
                <a:off x="5223169" y="4385345"/>
                <a:ext cx="1606858" cy="825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615987-B8B8-4276-BF3F-7338A1A25636}"/>
                  </a:ext>
                </a:extLst>
              </p:cNvPr>
              <p:cNvSpPr/>
              <p:nvPr/>
            </p:nvSpPr>
            <p:spPr>
              <a:xfrm>
                <a:off x="3518516" y="1939770"/>
                <a:ext cx="1606858" cy="9055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0CF8B8E-B8EA-44BD-98BA-8CB92A175997}"/>
                  </a:ext>
                </a:extLst>
              </p:cNvPr>
              <p:cNvSpPr/>
              <p:nvPr/>
            </p:nvSpPr>
            <p:spPr>
              <a:xfrm>
                <a:off x="3450734" y="3906175"/>
                <a:ext cx="1674640" cy="11023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8365A1A-AD5B-4D56-BAB7-10BD25EFCB11}"/>
                </a:ext>
              </a:extLst>
            </p:cNvPr>
            <p:cNvGrpSpPr/>
            <p:nvPr/>
          </p:nvGrpSpPr>
          <p:grpSpPr>
            <a:xfrm>
              <a:off x="1640157" y="1211268"/>
              <a:ext cx="7438012" cy="3676650"/>
              <a:chOff x="1745351" y="1347296"/>
              <a:chExt cx="7438012" cy="3676650"/>
            </a:xfrm>
          </p:grpSpPr>
          <p:pic>
            <p:nvPicPr>
              <p:cNvPr id="17" name="Picture 16" descr="A picture containing stove&#10;&#10;Description automatically generated">
                <a:extLst>
                  <a:ext uri="{FF2B5EF4-FFF2-40B4-BE49-F238E27FC236}">
                    <a16:creationId xmlns:a16="http://schemas.microsoft.com/office/drawing/2014/main" id="{5641C667-3BA4-4F63-903B-BDDA69199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0528" y="1347296"/>
                <a:ext cx="4829175" cy="367665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660D7D-015F-4187-89A0-5E6FA0A8EF6E}"/>
                  </a:ext>
                </a:extLst>
              </p:cNvPr>
              <p:cNvSpPr txBox="1"/>
              <p:nvPr/>
            </p:nvSpPr>
            <p:spPr>
              <a:xfrm>
                <a:off x="7025107" y="2196070"/>
                <a:ext cx="2158256" cy="562630"/>
              </a:xfrm>
              <a:prstGeom prst="ellipse">
                <a:avLst/>
              </a:prstGeom>
              <a:solidFill>
                <a:srgbClr val="9A57CD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>
                    <a:latin typeface="Permanent Marker" panose="02000000000000000000" pitchFamily="2" charset="0"/>
                  </a:rPr>
                  <a:t>Hydrogen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E43051-E872-4C04-8AA0-ECE817F9C4F6}"/>
                  </a:ext>
                </a:extLst>
              </p:cNvPr>
              <p:cNvSpPr txBox="1"/>
              <p:nvPr/>
            </p:nvSpPr>
            <p:spPr>
              <a:xfrm>
                <a:off x="4620204" y="4308337"/>
                <a:ext cx="2158256" cy="562630"/>
              </a:xfrm>
              <a:prstGeom prst="ellipse">
                <a:avLst/>
              </a:prstGeom>
              <a:solidFill>
                <a:srgbClr val="FF9966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>
                    <a:latin typeface="Permanent Marker" panose="02000000000000000000" pitchFamily="2" charset="0"/>
                  </a:rPr>
                  <a:t>Chemicals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408DA5-4B02-4BDC-8A35-1E23DDD62927}"/>
                  </a:ext>
                </a:extLst>
              </p:cNvPr>
              <p:cNvSpPr txBox="1"/>
              <p:nvPr/>
            </p:nvSpPr>
            <p:spPr>
              <a:xfrm>
                <a:off x="1745351" y="2114875"/>
                <a:ext cx="2506842" cy="56263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>
                    <a:latin typeface="Permanent Marker" panose="02000000000000000000" pitchFamily="2" charset="0"/>
                  </a:rPr>
                  <a:t>Natural Gas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36269B-EC9D-49DC-B435-D5EB21CCF60C}"/>
                  </a:ext>
                </a:extLst>
              </p:cNvPr>
              <p:cNvSpPr txBox="1"/>
              <p:nvPr/>
            </p:nvSpPr>
            <p:spPr>
              <a:xfrm>
                <a:off x="6917915" y="3433765"/>
                <a:ext cx="2158256" cy="56263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>
                    <a:latin typeface="Permanent Marker" panose="02000000000000000000" pitchFamily="2" charset="0"/>
                  </a:rPr>
                  <a:t>Water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08597D-0DC7-4384-89B0-37B1387E25F8}"/>
                  </a:ext>
                </a:extLst>
              </p:cNvPr>
              <p:cNvSpPr txBox="1"/>
              <p:nvPr/>
            </p:nvSpPr>
            <p:spPr>
              <a:xfrm>
                <a:off x="2124113" y="3573055"/>
                <a:ext cx="2158256" cy="56263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>
                    <a:latin typeface="Permanent Marker" panose="02000000000000000000" pitchFamily="2" charset="0"/>
                  </a:rPr>
                  <a:t>Solar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C5123E-4839-4468-9265-24BF2C95AD10}"/>
                  </a:ext>
                </a:extLst>
              </p:cNvPr>
              <p:cNvSpPr txBox="1"/>
              <p:nvPr/>
            </p:nvSpPr>
            <p:spPr>
              <a:xfrm>
                <a:off x="4578468" y="1524789"/>
                <a:ext cx="2158256" cy="56263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>
                    <a:latin typeface="Permanent Marker" panose="02000000000000000000" pitchFamily="2" charset="0"/>
                  </a:rPr>
                  <a:t>Oil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BC5B86-5F58-40C6-B411-3218DFA5EAC4}"/>
                </a:ext>
              </a:extLst>
            </p:cNvPr>
            <p:cNvSpPr/>
            <p:nvPr/>
          </p:nvSpPr>
          <p:spPr>
            <a:xfrm>
              <a:off x="4492220" y="2259368"/>
              <a:ext cx="441858" cy="459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3995A2E-C19A-4528-A168-6CFDD11BBB6C}"/>
                </a:ext>
              </a:extLst>
            </p:cNvPr>
            <p:cNvSpPr/>
            <p:nvPr/>
          </p:nvSpPr>
          <p:spPr>
            <a:xfrm>
              <a:off x="3956246" y="2899041"/>
              <a:ext cx="441858" cy="2394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C46A56-9A86-4D45-BF18-F7277688EAC5}"/>
                </a:ext>
              </a:extLst>
            </p:cNvPr>
            <p:cNvSpPr/>
            <p:nvPr/>
          </p:nvSpPr>
          <p:spPr>
            <a:xfrm>
              <a:off x="4551162" y="3504983"/>
              <a:ext cx="562805" cy="5207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E0FDF0E-1BB5-4B2F-BDD9-43126673F73E}"/>
                </a:ext>
              </a:extLst>
            </p:cNvPr>
            <p:cNvSpPr/>
            <p:nvPr/>
          </p:nvSpPr>
          <p:spPr>
            <a:xfrm>
              <a:off x="6096000" y="3429000"/>
              <a:ext cx="501054" cy="5796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24D5CAF-3465-40F8-8C94-48349E058110}"/>
                </a:ext>
              </a:extLst>
            </p:cNvPr>
            <p:cNvSpPr/>
            <p:nvPr/>
          </p:nvSpPr>
          <p:spPr>
            <a:xfrm>
              <a:off x="6769591" y="2906356"/>
              <a:ext cx="226013" cy="217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115CC9F-D2A7-4214-8D2B-F69C981ADA62}"/>
                </a:ext>
              </a:extLst>
            </p:cNvPr>
            <p:cNvSpPr/>
            <p:nvPr/>
          </p:nvSpPr>
          <p:spPr>
            <a:xfrm>
              <a:off x="6038722" y="2166330"/>
              <a:ext cx="537028" cy="5181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6EC8409-38CC-4C80-A79A-8CDFC4171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119810" flipH="1">
              <a:off x="6357971" y="2237827"/>
              <a:ext cx="419122" cy="47627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73618CA-0F7D-4D26-AD74-DAD7C417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594761" flipH="1">
              <a:off x="6842562" y="2866264"/>
              <a:ext cx="419122" cy="47627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A0A1A3-153C-43FB-A090-212C28A41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930329" y="3042446"/>
              <a:ext cx="419122" cy="47627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4C8BE6-860B-479A-9CE7-A9529F6D3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5495" y="2324390"/>
              <a:ext cx="419122" cy="476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492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04CE17-BB30-4412-9B05-57F328B7B620}"/>
              </a:ext>
            </a:extLst>
          </p:cNvPr>
          <p:cNvGrpSpPr/>
          <p:nvPr/>
        </p:nvGrpSpPr>
        <p:grpSpPr>
          <a:xfrm>
            <a:off x="543463" y="1202642"/>
            <a:ext cx="8296230" cy="3999701"/>
            <a:chOff x="1199070" y="1211268"/>
            <a:chExt cx="8296230" cy="399970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91FC0A-CA09-4B1D-B585-F836AA613282}"/>
                </a:ext>
              </a:extLst>
            </p:cNvPr>
            <p:cNvGrpSpPr/>
            <p:nvPr/>
          </p:nvGrpSpPr>
          <p:grpSpPr>
            <a:xfrm>
              <a:off x="2955711" y="1526959"/>
              <a:ext cx="5717772" cy="3684010"/>
              <a:chOff x="2955711" y="1526959"/>
              <a:chExt cx="5717772" cy="368401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B81C8E2-F9F7-4701-99C3-2343EF9A578D}"/>
                  </a:ext>
                </a:extLst>
              </p:cNvPr>
              <p:cNvSpPr/>
              <p:nvPr/>
            </p:nvSpPr>
            <p:spPr>
              <a:xfrm>
                <a:off x="6791417" y="1846556"/>
                <a:ext cx="1458759" cy="825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2E69367-6A10-4C67-856D-EB99696781A0}"/>
                  </a:ext>
                </a:extLst>
              </p:cNvPr>
              <p:cNvSpPr/>
              <p:nvPr/>
            </p:nvSpPr>
            <p:spPr>
              <a:xfrm>
                <a:off x="7448365" y="2911876"/>
                <a:ext cx="1225118" cy="9055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05E8380-B2E8-4767-81D0-EA6387AC5CEC}"/>
                  </a:ext>
                </a:extLst>
              </p:cNvPr>
              <p:cNvSpPr/>
              <p:nvPr/>
            </p:nvSpPr>
            <p:spPr>
              <a:xfrm>
                <a:off x="6995604" y="3906175"/>
                <a:ext cx="1349406" cy="9055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9937D58-33E3-4999-A797-7EA8647D7668}"/>
                  </a:ext>
                </a:extLst>
              </p:cNvPr>
              <p:cNvSpPr/>
              <p:nvPr/>
            </p:nvSpPr>
            <p:spPr>
              <a:xfrm>
                <a:off x="5184559" y="1526959"/>
                <a:ext cx="1606858" cy="825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C1A9CD-ECE0-474E-9AC6-2AC6189D9616}"/>
                  </a:ext>
                </a:extLst>
              </p:cNvPr>
              <p:cNvSpPr/>
              <p:nvPr/>
            </p:nvSpPr>
            <p:spPr>
              <a:xfrm>
                <a:off x="2955711" y="2888412"/>
                <a:ext cx="1606858" cy="9055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A6B1950-B998-4915-A41E-A9263ABDDB05}"/>
                  </a:ext>
                </a:extLst>
              </p:cNvPr>
              <p:cNvSpPr/>
              <p:nvPr/>
            </p:nvSpPr>
            <p:spPr>
              <a:xfrm>
                <a:off x="5223169" y="4385345"/>
                <a:ext cx="1606858" cy="825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615987-B8B8-4276-BF3F-7338A1A25636}"/>
                  </a:ext>
                </a:extLst>
              </p:cNvPr>
              <p:cNvSpPr/>
              <p:nvPr/>
            </p:nvSpPr>
            <p:spPr>
              <a:xfrm>
                <a:off x="3518516" y="1939770"/>
                <a:ext cx="1606858" cy="9055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0CF8B8E-B8EA-44BD-98BA-8CB92A175997}"/>
                  </a:ext>
                </a:extLst>
              </p:cNvPr>
              <p:cNvSpPr/>
              <p:nvPr/>
            </p:nvSpPr>
            <p:spPr>
              <a:xfrm>
                <a:off x="3450734" y="3906175"/>
                <a:ext cx="1674640" cy="11023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8365A1A-AD5B-4D56-BAB7-10BD25EFCB11}"/>
                </a:ext>
              </a:extLst>
            </p:cNvPr>
            <p:cNvGrpSpPr/>
            <p:nvPr/>
          </p:nvGrpSpPr>
          <p:grpSpPr>
            <a:xfrm>
              <a:off x="1199070" y="1211268"/>
              <a:ext cx="8296230" cy="3676650"/>
              <a:chOff x="1304264" y="1347296"/>
              <a:chExt cx="8296230" cy="3676650"/>
            </a:xfrm>
          </p:grpSpPr>
          <p:pic>
            <p:nvPicPr>
              <p:cNvPr id="17" name="Picture 16" descr="A picture containing stove&#10;&#10;Description automatically generated">
                <a:extLst>
                  <a:ext uri="{FF2B5EF4-FFF2-40B4-BE49-F238E27FC236}">
                    <a16:creationId xmlns:a16="http://schemas.microsoft.com/office/drawing/2014/main" id="{5641C667-3BA4-4F63-903B-BDDA69199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0528" y="1347296"/>
                <a:ext cx="4829175" cy="367665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660D7D-015F-4187-89A0-5E6FA0A8EF6E}"/>
                  </a:ext>
                </a:extLst>
              </p:cNvPr>
              <p:cNvSpPr txBox="1"/>
              <p:nvPr/>
            </p:nvSpPr>
            <p:spPr>
              <a:xfrm>
                <a:off x="7125316" y="2040326"/>
                <a:ext cx="2475178" cy="649188"/>
              </a:xfrm>
              <a:prstGeom prst="ellipse">
                <a:avLst/>
              </a:prstGeom>
              <a:solidFill>
                <a:srgbClr val="9A57CD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>
                    <a:latin typeface="Permanent Marker" panose="02000000000000000000" pitchFamily="2" charset="0"/>
                  </a:rPr>
                  <a:t>Hydrogen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E43051-E872-4C04-8AA0-ECE817F9C4F6}"/>
                  </a:ext>
                </a:extLst>
              </p:cNvPr>
              <p:cNvSpPr txBox="1"/>
              <p:nvPr/>
            </p:nvSpPr>
            <p:spPr>
              <a:xfrm>
                <a:off x="4380689" y="4308337"/>
                <a:ext cx="2397771" cy="649188"/>
              </a:xfrm>
              <a:prstGeom prst="ellipse">
                <a:avLst/>
              </a:prstGeom>
              <a:solidFill>
                <a:srgbClr val="FF9966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>
                    <a:latin typeface="Permanent Marker" panose="02000000000000000000" pitchFamily="2" charset="0"/>
                  </a:rPr>
                  <a:t>Chemicals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408DA5-4B02-4BDC-8A35-1E23DDD62927}"/>
                  </a:ext>
                </a:extLst>
              </p:cNvPr>
              <p:cNvSpPr txBox="1"/>
              <p:nvPr/>
            </p:nvSpPr>
            <p:spPr>
              <a:xfrm>
                <a:off x="1304264" y="2114875"/>
                <a:ext cx="2947929" cy="6491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>
                    <a:latin typeface="Permanent Marker" panose="02000000000000000000" pitchFamily="2" charset="0"/>
                  </a:rPr>
                  <a:t>Natural Gas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36269B-EC9D-49DC-B435-D5EB21CCF60C}"/>
                  </a:ext>
                </a:extLst>
              </p:cNvPr>
              <p:cNvSpPr txBox="1"/>
              <p:nvPr/>
            </p:nvSpPr>
            <p:spPr>
              <a:xfrm>
                <a:off x="6917915" y="3433765"/>
                <a:ext cx="2158256" cy="6491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>
                    <a:latin typeface="Permanent Marker" panose="02000000000000000000" pitchFamily="2" charset="0"/>
                  </a:rPr>
                  <a:t>Water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08597D-0DC7-4384-89B0-37B1387E25F8}"/>
                  </a:ext>
                </a:extLst>
              </p:cNvPr>
              <p:cNvSpPr txBox="1"/>
              <p:nvPr/>
            </p:nvSpPr>
            <p:spPr>
              <a:xfrm>
                <a:off x="2124113" y="3573055"/>
                <a:ext cx="2158256" cy="6491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>
                    <a:latin typeface="Permanent Marker" panose="02000000000000000000" pitchFamily="2" charset="0"/>
                  </a:rPr>
                  <a:t>Solar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C5123E-4839-4468-9265-24BF2C95AD10}"/>
                  </a:ext>
                </a:extLst>
              </p:cNvPr>
              <p:cNvSpPr txBox="1"/>
              <p:nvPr/>
            </p:nvSpPr>
            <p:spPr>
              <a:xfrm>
                <a:off x="4578468" y="1524789"/>
                <a:ext cx="2158256" cy="649188"/>
              </a:xfrm>
              <a:prstGeom prst="ellipse">
                <a:avLst/>
              </a:prstGeom>
              <a:solidFill>
                <a:srgbClr val="6E9C4D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>
                    <a:latin typeface="Permanent Marker" panose="02000000000000000000" pitchFamily="2" charset="0"/>
                  </a:rPr>
                  <a:t>Oil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BC5B86-5F58-40C6-B411-3218DFA5EAC4}"/>
                </a:ext>
              </a:extLst>
            </p:cNvPr>
            <p:cNvSpPr/>
            <p:nvPr/>
          </p:nvSpPr>
          <p:spPr>
            <a:xfrm>
              <a:off x="4492220" y="2259368"/>
              <a:ext cx="441858" cy="459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3995A2E-C19A-4528-A168-6CFDD11BBB6C}"/>
                </a:ext>
              </a:extLst>
            </p:cNvPr>
            <p:cNvSpPr/>
            <p:nvPr/>
          </p:nvSpPr>
          <p:spPr>
            <a:xfrm>
              <a:off x="3956246" y="2899041"/>
              <a:ext cx="441858" cy="2394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C46A56-9A86-4D45-BF18-F7277688EAC5}"/>
                </a:ext>
              </a:extLst>
            </p:cNvPr>
            <p:cNvSpPr/>
            <p:nvPr/>
          </p:nvSpPr>
          <p:spPr>
            <a:xfrm>
              <a:off x="4551162" y="3504983"/>
              <a:ext cx="562805" cy="5207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E0FDF0E-1BB5-4B2F-BDD9-43126673F73E}"/>
                </a:ext>
              </a:extLst>
            </p:cNvPr>
            <p:cNvSpPr/>
            <p:nvPr/>
          </p:nvSpPr>
          <p:spPr>
            <a:xfrm>
              <a:off x="6096000" y="3429000"/>
              <a:ext cx="501054" cy="5796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24D5CAF-3465-40F8-8C94-48349E058110}"/>
                </a:ext>
              </a:extLst>
            </p:cNvPr>
            <p:cNvSpPr/>
            <p:nvPr/>
          </p:nvSpPr>
          <p:spPr>
            <a:xfrm>
              <a:off x="6769591" y="2906356"/>
              <a:ext cx="226013" cy="217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115CC9F-D2A7-4214-8D2B-F69C981ADA62}"/>
                </a:ext>
              </a:extLst>
            </p:cNvPr>
            <p:cNvSpPr/>
            <p:nvPr/>
          </p:nvSpPr>
          <p:spPr>
            <a:xfrm>
              <a:off x="6038722" y="2166330"/>
              <a:ext cx="537028" cy="5181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6EC8409-38CC-4C80-A79A-8CDFC4171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119810" flipH="1">
              <a:off x="6357971" y="2237827"/>
              <a:ext cx="419122" cy="47627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73618CA-0F7D-4D26-AD74-DAD7C417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594761" flipH="1">
              <a:off x="6842562" y="2866264"/>
              <a:ext cx="419122" cy="47627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A0A1A3-153C-43FB-A090-212C28A41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930329" y="3042446"/>
              <a:ext cx="419122" cy="47627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4C8BE6-860B-479A-9CE7-A9529F6D3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5495" y="2324390"/>
              <a:ext cx="419122" cy="476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512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FCAB84D-E99C-465E-8E52-FC190B43EB54}"/>
              </a:ext>
            </a:extLst>
          </p:cNvPr>
          <p:cNvGrpSpPr/>
          <p:nvPr/>
        </p:nvGrpSpPr>
        <p:grpSpPr>
          <a:xfrm>
            <a:off x="165618" y="955414"/>
            <a:ext cx="8211600" cy="477054"/>
            <a:chOff x="432004" y="4397188"/>
            <a:chExt cx="6498694" cy="4770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9C3064-A45A-4A6D-944B-ECE3FA3BEEBB}"/>
                </a:ext>
              </a:extLst>
            </p:cNvPr>
            <p:cNvSpPr txBox="1"/>
            <p:nvPr/>
          </p:nvSpPr>
          <p:spPr>
            <a:xfrm>
              <a:off x="1560839" y="4397188"/>
              <a:ext cx="4234843" cy="477054"/>
            </a:xfrm>
            <a:prstGeom prst="rect">
              <a:avLst/>
            </a:prstGeom>
            <a:solidFill>
              <a:srgbClr val="84A3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>
                  <a:solidFill>
                    <a:schemeClr val="bg1"/>
                  </a:solidFill>
                  <a:latin typeface="Permanent Marker" panose="02000000000000000000" pitchFamily="2" charset="0"/>
                </a:rPr>
                <a:t>Our Team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3EF101-FE1E-4C77-A90B-FA63BE022B62}"/>
                </a:ext>
              </a:extLst>
            </p:cNvPr>
            <p:cNvCxnSpPr>
              <a:cxnSpLocks/>
            </p:cNvCxnSpPr>
            <p:nvPr/>
          </p:nvCxnSpPr>
          <p:spPr>
            <a:xfrm>
              <a:off x="432004" y="4635514"/>
              <a:ext cx="2205449" cy="201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ECFB5EF-8D79-4FEE-8E04-59C58F00C2BC}"/>
                </a:ext>
              </a:extLst>
            </p:cNvPr>
            <p:cNvCxnSpPr>
              <a:cxnSpLocks/>
            </p:cNvCxnSpPr>
            <p:nvPr/>
          </p:nvCxnSpPr>
          <p:spPr>
            <a:xfrm>
              <a:off x="4702878" y="4636275"/>
              <a:ext cx="222782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BA88732-6011-4D66-8372-A6DB1C0DAE1C}"/>
              </a:ext>
            </a:extLst>
          </p:cNvPr>
          <p:cNvGrpSpPr/>
          <p:nvPr/>
        </p:nvGrpSpPr>
        <p:grpSpPr>
          <a:xfrm>
            <a:off x="0" y="2376154"/>
            <a:ext cx="6498694" cy="477054"/>
            <a:chOff x="432004" y="4397188"/>
            <a:chExt cx="6498694" cy="47705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1B8FE6-C214-4A79-A02D-B3D926D77FB6}"/>
                </a:ext>
              </a:extLst>
            </p:cNvPr>
            <p:cNvSpPr txBox="1"/>
            <p:nvPr/>
          </p:nvSpPr>
          <p:spPr>
            <a:xfrm>
              <a:off x="1560839" y="4397188"/>
              <a:ext cx="4234843" cy="477054"/>
            </a:xfrm>
            <a:prstGeom prst="rect">
              <a:avLst/>
            </a:prstGeom>
            <a:solidFill>
              <a:srgbClr val="84A3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>
                  <a:solidFill>
                    <a:schemeClr val="bg1"/>
                  </a:solidFill>
                  <a:latin typeface="Permanent Marker" panose="02000000000000000000" pitchFamily="2" charset="0"/>
                </a:rPr>
                <a:t>Testimonials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A5ED61D-9AFC-4949-B843-A45070E6ACAE}"/>
                </a:ext>
              </a:extLst>
            </p:cNvPr>
            <p:cNvCxnSpPr>
              <a:cxnSpLocks/>
            </p:cNvCxnSpPr>
            <p:nvPr/>
          </p:nvCxnSpPr>
          <p:spPr>
            <a:xfrm>
              <a:off x="432004" y="4635514"/>
              <a:ext cx="203687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12AB64-31B3-47C6-9785-CB30A666E348}"/>
                </a:ext>
              </a:extLst>
            </p:cNvPr>
            <p:cNvCxnSpPr>
              <a:cxnSpLocks/>
            </p:cNvCxnSpPr>
            <p:nvPr/>
          </p:nvCxnSpPr>
          <p:spPr>
            <a:xfrm>
              <a:off x="4990197" y="4636275"/>
              <a:ext cx="1940501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D86DEC-2461-4220-A595-8BD94DACA229}"/>
              </a:ext>
            </a:extLst>
          </p:cNvPr>
          <p:cNvGrpSpPr/>
          <p:nvPr/>
        </p:nvGrpSpPr>
        <p:grpSpPr>
          <a:xfrm>
            <a:off x="414447" y="3094962"/>
            <a:ext cx="6498694" cy="477054"/>
            <a:chOff x="432004" y="4397188"/>
            <a:chExt cx="6498694" cy="47705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50EE2-253A-4771-893F-614A02F9F494}"/>
                </a:ext>
              </a:extLst>
            </p:cNvPr>
            <p:cNvSpPr txBox="1"/>
            <p:nvPr/>
          </p:nvSpPr>
          <p:spPr>
            <a:xfrm>
              <a:off x="1560839" y="4397188"/>
              <a:ext cx="4234843" cy="477054"/>
            </a:xfrm>
            <a:prstGeom prst="rect">
              <a:avLst/>
            </a:prstGeom>
            <a:solidFill>
              <a:srgbClr val="84A3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>
                  <a:solidFill>
                    <a:schemeClr val="bg1"/>
                  </a:solidFill>
                  <a:latin typeface="Permanent Marker" panose="02000000000000000000" pitchFamily="2" charset="0"/>
                </a:rPr>
                <a:t>Abbreviations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998AAC-312A-4037-BF5D-279C7A6C667A}"/>
                </a:ext>
              </a:extLst>
            </p:cNvPr>
            <p:cNvCxnSpPr>
              <a:cxnSpLocks/>
            </p:cNvCxnSpPr>
            <p:nvPr/>
          </p:nvCxnSpPr>
          <p:spPr>
            <a:xfrm>
              <a:off x="432004" y="4635514"/>
              <a:ext cx="203687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DA38E9-7171-4916-B01C-E3BA0EDC4D16}"/>
                </a:ext>
              </a:extLst>
            </p:cNvPr>
            <p:cNvCxnSpPr>
              <a:cxnSpLocks/>
            </p:cNvCxnSpPr>
            <p:nvPr/>
          </p:nvCxnSpPr>
          <p:spPr>
            <a:xfrm>
              <a:off x="4990197" y="4636275"/>
              <a:ext cx="1940501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342DDF-973D-470E-AD27-5B2D9FED7E85}"/>
              </a:ext>
            </a:extLst>
          </p:cNvPr>
          <p:cNvGrpSpPr/>
          <p:nvPr/>
        </p:nvGrpSpPr>
        <p:grpSpPr>
          <a:xfrm>
            <a:off x="304112" y="3760247"/>
            <a:ext cx="6498694" cy="822897"/>
            <a:chOff x="432004" y="3881073"/>
            <a:chExt cx="6498694" cy="75520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FDCE58-F5A5-4F2F-8426-569088F6079D}"/>
                </a:ext>
              </a:extLst>
            </p:cNvPr>
            <p:cNvSpPr txBox="1"/>
            <p:nvPr/>
          </p:nvSpPr>
          <p:spPr>
            <a:xfrm>
              <a:off x="1560774" y="3881073"/>
              <a:ext cx="4234843" cy="477054"/>
            </a:xfrm>
            <a:prstGeom prst="rect">
              <a:avLst/>
            </a:prstGeom>
            <a:solidFill>
              <a:srgbClr val="84A3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>
                  <a:solidFill>
                    <a:schemeClr val="bg1"/>
                  </a:solidFill>
                  <a:latin typeface="Permanent Marker" panose="02000000000000000000" pitchFamily="2" charset="0"/>
                </a:rPr>
                <a:t>Industry Resources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AB4E92-7260-4FD1-BCE1-4AF2ED0563FF}"/>
                </a:ext>
              </a:extLst>
            </p:cNvPr>
            <p:cNvCxnSpPr>
              <a:cxnSpLocks/>
            </p:cNvCxnSpPr>
            <p:nvPr/>
          </p:nvCxnSpPr>
          <p:spPr>
            <a:xfrm>
              <a:off x="432004" y="4635514"/>
              <a:ext cx="164236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E5E6C6-7C6B-4679-A144-2448D194A840}"/>
                </a:ext>
              </a:extLst>
            </p:cNvPr>
            <p:cNvCxnSpPr>
              <a:cxnSpLocks/>
            </p:cNvCxnSpPr>
            <p:nvPr/>
          </p:nvCxnSpPr>
          <p:spPr>
            <a:xfrm>
              <a:off x="5421254" y="4636275"/>
              <a:ext cx="1509444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CDDA79-B25B-4C99-9F9B-161D20DE42EE}"/>
              </a:ext>
            </a:extLst>
          </p:cNvPr>
          <p:cNvSpPr txBox="1"/>
          <p:nvPr/>
        </p:nvSpPr>
        <p:spPr>
          <a:xfrm>
            <a:off x="1485714" y="4531481"/>
            <a:ext cx="24009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Permanent Marker" panose="02000000000000000000" pitchFamily="2" charset="0"/>
              </a:rPr>
              <a:t>What We Do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6FD368-283E-443C-BCD7-51353EAF6922}"/>
              </a:ext>
            </a:extLst>
          </p:cNvPr>
          <p:cNvGrpSpPr/>
          <p:nvPr/>
        </p:nvGrpSpPr>
        <p:grpSpPr>
          <a:xfrm>
            <a:off x="424894" y="5302714"/>
            <a:ext cx="8211897" cy="861774"/>
            <a:chOff x="409789" y="4397188"/>
            <a:chExt cx="6499829" cy="86177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7F3F49-E97F-4848-9C0A-90F17F8FD2E5}"/>
                </a:ext>
              </a:extLst>
            </p:cNvPr>
            <p:cNvSpPr txBox="1"/>
            <p:nvPr/>
          </p:nvSpPr>
          <p:spPr>
            <a:xfrm>
              <a:off x="1560839" y="4397188"/>
              <a:ext cx="4234843" cy="861774"/>
            </a:xfrm>
            <a:prstGeom prst="rect">
              <a:avLst/>
            </a:prstGeom>
            <a:solidFill>
              <a:srgbClr val="84A3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>
                  <a:solidFill>
                    <a:schemeClr val="bg1"/>
                  </a:solidFill>
                  <a:latin typeface="Permanent Marker" panose="02000000000000000000" pitchFamily="2" charset="0"/>
                </a:rPr>
                <a:t>Our Recommended Partners    and Software Providers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46EEFE-2A7B-4F77-8EB3-AED81AD41CDA}"/>
                </a:ext>
              </a:extLst>
            </p:cNvPr>
            <p:cNvCxnSpPr>
              <a:cxnSpLocks/>
            </p:cNvCxnSpPr>
            <p:nvPr/>
          </p:nvCxnSpPr>
          <p:spPr>
            <a:xfrm>
              <a:off x="409789" y="4821332"/>
              <a:ext cx="1435455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022613-F475-4537-BC06-65B0FB7E4CDF}"/>
                </a:ext>
              </a:extLst>
            </p:cNvPr>
            <p:cNvCxnSpPr>
              <a:cxnSpLocks/>
            </p:cNvCxnSpPr>
            <p:nvPr/>
          </p:nvCxnSpPr>
          <p:spPr>
            <a:xfrm>
              <a:off x="5498785" y="4821332"/>
              <a:ext cx="1410833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386A5F-36BA-49BE-B9C6-5EE0DA8FE138}"/>
              </a:ext>
            </a:extLst>
          </p:cNvPr>
          <p:cNvGrpSpPr/>
          <p:nvPr/>
        </p:nvGrpSpPr>
        <p:grpSpPr>
          <a:xfrm>
            <a:off x="28042" y="1673737"/>
            <a:ext cx="6498694" cy="477054"/>
            <a:chOff x="432004" y="4397188"/>
            <a:chExt cx="6498694" cy="4770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2A6AB37-99B0-4C0F-91E4-6320EEE5B96C}"/>
                </a:ext>
              </a:extLst>
            </p:cNvPr>
            <p:cNvSpPr txBox="1"/>
            <p:nvPr/>
          </p:nvSpPr>
          <p:spPr>
            <a:xfrm>
              <a:off x="1560839" y="4397188"/>
              <a:ext cx="4234843" cy="477054"/>
            </a:xfrm>
            <a:prstGeom prst="rect">
              <a:avLst/>
            </a:prstGeom>
            <a:solidFill>
              <a:srgbClr val="84A3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>
                  <a:solidFill>
                    <a:schemeClr val="bg1"/>
                  </a:solidFill>
                  <a:latin typeface="Permanent Marker" panose="02000000000000000000" pitchFamily="2" charset="0"/>
                </a:rPr>
                <a:t>Mission Statement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103E818-17F5-4743-B2A2-6DA3B32FCE55}"/>
                </a:ext>
              </a:extLst>
            </p:cNvPr>
            <p:cNvCxnSpPr>
              <a:cxnSpLocks/>
            </p:cNvCxnSpPr>
            <p:nvPr/>
          </p:nvCxnSpPr>
          <p:spPr>
            <a:xfrm>
              <a:off x="432004" y="4635514"/>
              <a:ext cx="1672742" cy="201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ECE677A-58E4-4A95-9F72-0B0194F4E0B0}"/>
                </a:ext>
              </a:extLst>
            </p:cNvPr>
            <p:cNvCxnSpPr>
              <a:cxnSpLocks/>
            </p:cNvCxnSpPr>
            <p:nvPr/>
          </p:nvCxnSpPr>
          <p:spPr>
            <a:xfrm>
              <a:off x="5268570" y="4636275"/>
              <a:ext cx="166212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A054229-158F-4D7B-8A64-E5DC240CCF2F}"/>
              </a:ext>
            </a:extLst>
          </p:cNvPr>
          <p:cNvGrpSpPr/>
          <p:nvPr/>
        </p:nvGrpSpPr>
        <p:grpSpPr>
          <a:xfrm>
            <a:off x="304112" y="220733"/>
            <a:ext cx="8211600" cy="477054"/>
            <a:chOff x="432004" y="4397188"/>
            <a:chExt cx="6498694" cy="47705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21FD16B-07EE-4EFB-B901-37AC5F3CF601}"/>
                </a:ext>
              </a:extLst>
            </p:cNvPr>
            <p:cNvSpPr txBox="1"/>
            <p:nvPr/>
          </p:nvSpPr>
          <p:spPr>
            <a:xfrm>
              <a:off x="1560839" y="4397188"/>
              <a:ext cx="4234843" cy="477054"/>
            </a:xfrm>
            <a:prstGeom prst="rect">
              <a:avLst/>
            </a:prstGeom>
            <a:solidFill>
              <a:srgbClr val="84A3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>
                  <a:solidFill>
                    <a:schemeClr val="bg1"/>
                  </a:solidFill>
                  <a:latin typeface="Permanent Marker" panose="02000000000000000000" pitchFamily="2" charset="0"/>
                </a:rPr>
                <a:t>Industry Resources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91E4475-15C6-42F7-AE04-F8703611CFCC}"/>
                </a:ext>
              </a:extLst>
            </p:cNvPr>
            <p:cNvCxnSpPr>
              <a:cxnSpLocks/>
            </p:cNvCxnSpPr>
            <p:nvPr/>
          </p:nvCxnSpPr>
          <p:spPr>
            <a:xfrm>
              <a:off x="432004" y="4635514"/>
              <a:ext cx="1885174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77965D0-A7C2-4102-A651-2C3E2EB52256}"/>
                </a:ext>
              </a:extLst>
            </p:cNvPr>
            <p:cNvCxnSpPr>
              <a:cxnSpLocks/>
            </p:cNvCxnSpPr>
            <p:nvPr/>
          </p:nvCxnSpPr>
          <p:spPr>
            <a:xfrm>
              <a:off x="5086274" y="4636275"/>
              <a:ext cx="1844424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6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B1C010-5B01-4C2D-BB96-65CAEA87D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49" y="3828036"/>
            <a:ext cx="8076923" cy="2520000"/>
          </a:xfrm>
          <a:prstGeom prst="rect">
            <a:avLst/>
          </a:prstGeom>
        </p:spPr>
      </p:pic>
      <p:pic>
        <p:nvPicPr>
          <p:cNvPr id="15" name="Picture 14" descr="A drawing of a street&#10;&#10;Description automatically generated">
            <a:extLst>
              <a:ext uri="{FF2B5EF4-FFF2-40B4-BE49-F238E27FC236}">
                <a16:creationId xmlns:a16="http://schemas.microsoft.com/office/drawing/2014/main" id="{CEC2E2FF-E1DB-4858-AE0A-B6634CD08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4" y="327249"/>
            <a:ext cx="2352000" cy="2520000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67DDB7-CF46-473A-AB29-AC6C0551A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485" y="582735"/>
            <a:ext cx="283052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3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6F11B4-3DC2-4F95-91ED-A4332C494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10" y="248665"/>
            <a:ext cx="1969333" cy="2520000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C8D934-CBCD-43D4-AC10-03A4236D3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5" b="21214"/>
          <a:stretch/>
        </p:blipFill>
        <p:spPr>
          <a:xfrm>
            <a:off x="2368361" y="3994029"/>
            <a:ext cx="3957836" cy="2520000"/>
          </a:xfrm>
          <a:prstGeom prst="rect">
            <a:avLst/>
          </a:prstGeom>
        </p:spPr>
      </p:pic>
      <p:pic>
        <p:nvPicPr>
          <p:cNvPr id="3" name="Picture 2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94E56B50-7F89-414A-9AB4-DA9803520E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4" b="26078"/>
          <a:stretch/>
        </p:blipFill>
        <p:spPr>
          <a:xfrm>
            <a:off x="5175849" y="1093146"/>
            <a:ext cx="551574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3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6A5282-FB47-4248-9E9B-2173A3A547D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5" t="26932" r="1635" b="20693"/>
          <a:stretch/>
        </p:blipFill>
        <p:spPr>
          <a:xfrm>
            <a:off x="427021" y="2081766"/>
            <a:ext cx="2821175" cy="2520000"/>
          </a:xfr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730906-CF85-4BFF-817A-39EDA55EE1E8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39" y="1866106"/>
            <a:ext cx="4350938" cy="2520000"/>
          </a:xfrm>
          <a:prstGeom prst="rect">
            <a:avLst/>
          </a:prstGeom>
        </p:spPr>
      </p:pic>
      <p:pic>
        <p:nvPicPr>
          <p:cNvPr id="19" name="Picture 18" descr="A drawing of a person&#10;&#10;Description automatically generated">
            <a:extLst>
              <a:ext uri="{FF2B5EF4-FFF2-40B4-BE49-F238E27FC236}">
                <a16:creationId xmlns:a16="http://schemas.microsoft.com/office/drawing/2014/main" id="{FB40A82C-29B9-46DC-910C-9137D0D6EF4C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144" y="1719457"/>
            <a:ext cx="231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56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4A7D2B-FD84-43D9-9B4B-9F07D53F52ED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9" y="453766"/>
            <a:ext cx="6125000" cy="2520000"/>
          </a:xfrm>
          <a:prstGeom prst="rect">
            <a:avLst/>
          </a:prstGeom>
        </p:spPr>
      </p:pic>
      <p:pic>
        <p:nvPicPr>
          <p:cNvPr id="25" name="Picture 24" descr="A picture containing flower&#10;&#10;Description automatically generated">
            <a:extLst>
              <a:ext uri="{FF2B5EF4-FFF2-40B4-BE49-F238E27FC236}">
                <a16:creationId xmlns:a16="http://schemas.microsoft.com/office/drawing/2014/main" id="{BA4FF2FA-E9D2-4844-AFCD-ACE147CE04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8" b="17382"/>
          <a:stretch/>
        </p:blipFill>
        <p:spPr>
          <a:xfrm>
            <a:off x="7430954" y="1768414"/>
            <a:ext cx="3874513" cy="2520000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52433C-967C-4700-91C1-8AE27ED7C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0" y="3450566"/>
            <a:ext cx="738687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9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C353E86-4891-4F08-8E0D-661AB72F170B}"/>
              </a:ext>
            </a:extLst>
          </p:cNvPr>
          <p:cNvSpPr/>
          <p:nvPr/>
        </p:nvSpPr>
        <p:spPr>
          <a:xfrm>
            <a:off x="3786216" y="2010902"/>
            <a:ext cx="2520000" cy="2520000"/>
          </a:xfrm>
          <a:prstGeom prst="ellipse">
            <a:avLst/>
          </a:prstGeom>
          <a:noFill/>
          <a:ln w="190500" cmpd="thickThin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561F8A-226A-49DD-AE54-4F0BE309C590}"/>
              </a:ext>
            </a:extLst>
          </p:cNvPr>
          <p:cNvSpPr/>
          <p:nvPr/>
        </p:nvSpPr>
        <p:spPr>
          <a:xfrm>
            <a:off x="5122416" y="674702"/>
            <a:ext cx="2520000" cy="2520000"/>
          </a:xfrm>
          <a:prstGeom prst="ellipse">
            <a:avLst/>
          </a:prstGeom>
          <a:noFill/>
          <a:ln w="1905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099CB8-89C7-4C4B-A6CC-9DB6380E6D54}"/>
              </a:ext>
            </a:extLst>
          </p:cNvPr>
          <p:cNvSpPr txBox="1"/>
          <p:nvPr/>
        </p:nvSpPr>
        <p:spPr>
          <a:xfrm>
            <a:off x="5177761" y="97754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H</a:t>
            </a:r>
            <a:r>
              <a:rPr lang="en-US" sz="5400" baseline="-25000" dirty="0">
                <a:solidFill>
                  <a:schemeClr val="bg1"/>
                </a:solidFill>
              </a:rPr>
              <a:t>2</a:t>
            </a:r>
            <a:r>
              <a:rPr lang="en-US" sz="5400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3" name="Picture 13" descr="A picture containing ax, drawing&#10;&#10;Description automatically generated">
            <a:extLst>
              <a:ext uri="{FF2B5EF4-FFF2-40B4-BE49-F238E27FC236}">
                <a16:creationId xmlns:a16="http://schemas.microsoft.com/office/drawing/2014/main" id="{CD7D7063-046E-4A08-A27D-C314536837B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90628" y="3134678"/>
            <a:ext cx="689887" cy="900000"/>
          </a:xfrm>
          <a:prstGeom prst="rect">
            <a:avLst/>
          </a:prstGeom>
        </p:spPr>
      </p:pic>
      <p:pic>
        <p:nvPicPr>
          <p:cNvPr id="15" name="Picture 15" descr="A picture containing bottle, drawing&#10;&#10;Description automatically generated">
            <a:extLst>
              <a:ext uri="{FF2B5EF4-FFF2-40B4-BE49-F238E27FC236}">
                <a16:creationId xmlns:a16="http://schemas.microsoft.com/office/drawing/2014/main" id="{4C8FACAA-F114-41C3-B18C-E6D66AB7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91" y="966650"/>
            <a:ext cx="900000" cy="900000"/>
          </a:xfrm>
          <a:prstGeom prst="rect">
            <a:avLst/>
          </a:prstGeom>
        </p:spPr>
      </p:pic>
      <p:pic>
        <p:nvPicPr>
          <p:cNvPr id="16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58725C-8007-4C74-9527-46629CE54B9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370" y="3134678"/>
            <a:ext cx="738893" cy="900000"/>
          </a:xfrm>
          <a:prstGeom prst="rect">
            <a:avLst/>
          </a:prstGeom>
          <a:solidFill>
            <a:srgbClr val="D96A47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956F31-2A19-42DD-B5FF-4EDFA4320369}"/>
              </a:ext>
            </a:extLst>
          </p:cNvPr>
          <p:cNvSpPr/>
          <p:nvPr/>
        </p:nvSpPr>
        <p:spPr>
          <a:xfrm>
            <a:off x="6096000" y="2010902"/>
            <a:ext cx="2520000" cy="2520000"/>
          </a:xfrm>
          <a:prstGeom prst="ellipse">
            <a:avLst/>
          </a:prstGeom>
          <a:noFill/>
          <a:ln w="190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D4469A4-44C7-4F76-B3A3-78CEC629375C}"/>
              </a:ext>
            </a:extLst>
          </p:cNvPr>
          <p:cNvSpPr/>
          <p:nvPr/>
        </p:nvSpPr>
        <p:spPr>
          <a:xfrm>
            <a:off x="5852855" y="3282122"/>
            <a:ext cx="355788" cy="494748"/>
          </a:xfrm>
          <a:custGeom>
            <a:avLst/>
            <a:gdLst>
              <a:gd name="connsiteX0" fmla="*/ 15649 w 355788"/>
              <a:gd name="connsiteY0" fmla="*/ 15461 h 494748"/>
              <a:gd name="connsiteX1" fmla="*/ 15649 w 355788"/>
              <a:gd name="connsiteY1" fmla="*/ 15461 h 494748"/>
              <a:gd name="connsiteX2" fmla="*/ 68658 w 355788"/>
              <a:gd name="connsiteY2" fmla="*/ 388730 h 494748"/>
              <a:gd name="connsiteX3" fmla="*/ 210015 w 355788"/>
              <a:gd name="connsiteY3" fmla="*/ 494748 h 494748"/>
              <a:gd name="connsiteX4" fmla="*/ 243145 w 355788"/>
              <a:gd name="connsiteY4" fmla="*/ 483704 h 494748"/>
              <a:gd name="connsiteX5" fmla="*/ 324867 w 355788"/>
              <a:gd name="connsiteY5" fmla="*/ 276087 h 494748"/>
              <a:gd name="connsiteX6" fmla="*/ 355788 w 355788"/>
              <a:gd name="connsiteY6" fmla="*/ 101600 h 494748"/>
              <a:gd name="connsiteX7" fmla="*/ 351371 w 355788"/>
              <a:gd name="connsiteY7" fmla="*/ 0 h 494748"/>
              <a:gd name="connsiteX8" fmla="*/ 15649 w 355788"/>
              <a:gd name="connsiteY8" fmla="*/ 15461 h 49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788" h="494748">
                <a:moveTo>
                  <a:pt x="15649" y="15461"/>
                </a:moveTo>
                <a:lnTo>
                  <a:pt x="15649" y="15461"/>
                </a:lnTo>
                <a:cubicBezTo>
                  <a:pt x="18499" y="40357"/>
                  <a:pt x="-46304" y="331236"/>
                  <a:pt x="68658" y="388730"/>
                </a:cubicBezTo>
                <a:lnTo>
                  <a:pt x="210015" y="494748"/>
                </a:lnTo>
                <a:lnTo>
                  <a:pt x="243145" y="483704"/>
                </a:lnTo>
                <a:lnTo>
                  <a:pt x="324867" y="276087"/>
                </a:lnTo>
                <a:lnTo>
                  <a:pt x="355788" y="101600"/>
                </a:lnTo>
                <a:lnTo>
                  <a:pt x="351371" y="0"/>
                </a:lnTo>
                <a:lnTo>
                  <a:pt x="15649" y="154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88D0B2-F31D-4130-9218-99B44F168646}"/>
              </a:ext>
            </a:extLst>
          </p:cNvPr>
          <p:cNvSpPr/>
          <p:nvPr/>
        </p:nvSpPr>
        <p:spPr>
          <a:xfrm>
            <a:off x="6182139" y="3251200"/>
            <a:ext cx="331304" cy="527878"/>
          </a:xfrm>
          <a:custGeom>
            <a:avLst/>
            <a:gdLst>
              <a:gd name="connsiteX0" fmla="*/ 0 w 331304"/>
              <a:gd name="connsiteY0" fmla="*/ 128104 h 527878"/>
              <a:gd name="connsiteX1" fmla="*/ 28713 w 331304"/>
              <a:gd name="connsiteY1" fmla="*/ 198783 h 527878"/>
              <a:gd name="connsiteX2" fmla="*/ 39757 w 331304"/>
              <a:gd name="connsiteY2" fmla="*/ 282713 h 527878"/>
              <a:gd name="connsiteX3" fmla="*/ 64052 w 331304"/>
              <a:gd name="connsiteY3" fmla="*/ 364435 h 527878"/>
              <a:gd name="connsiteX4" fmla="*/ 125896 w 331304"/>
              <a:gd name="connsiteY4" fmla="*/ 527878 h 527878"/>
              <a:gd name="connsiteX5" fmla="*/ 280504 w 331304"/>
              <a:gd name="connsiteY5" fmla="*/ 527878 h 527878"/>
              <a:gd name="connsiteX6" fmla="*/ 331304 w 331304"/>
              <a:gd name="connsiteY6" fmla="*/ 64052 h 527878"/>
              <a:gd name="connsiteX7" fmla="*/ 189948 w 331304"/>
              <a:gd name="connsiteY7" fmla="*/ 0 h 527878"/>
              <a:gd name="connsiteX8" fmla="*/ 8835 w 331304"/>
              <a:gd name="connsiteY8" fmla="*/ 66261 h 527878"/>
              <a:gd name="connsiteX9" fmla="*/ 0 w 331304"/>
              <a:gd name="connsiteY9" fmla="*/ 128104 h 5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1304" h="527878">
                <a:moveTo>
                  <a:pt x="0" y="128104"/>
                </a:moveTo>
                <a:lnTo>
                  <a:pt x="28713" y="198783"/>
                </a:lnTo>
                <a:lnTo>
                  <a:pt x="39757" y="282713"/>
                </a:lnTo>
                <a:lnTo>
                  <a:pt x="64052" y="364435"/>
                </a:lnTo>
                <a:lnTo>
                  <a:pt x="125896" y="527878"/>
                </a:lnTo>
                <a:lnTo>
                  <a:pt x="280504" y="527878"/>
                </a:lnTo>
                <a:lnTo>
                  <a:pt x="331304" y="64052"/>
                </a:lnTo>
                <a:lnTo>
                  <a:pt x="189948" y="0"/>
                </a:lnTo>
                <a:lnTo>
                  <a:pt x="8835" y="66261"/>
                </a:lnTo>
                <a:lnTo>
                  <a:pt x="0" y="128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31F74E-DFFA-46F5-8BD0-B68181E8D581}"/>
              </a:ext>
            </a:extLst>
          </p:cNvPr>
          <p:cNvSpPr/>
          <p:nvPr/>
        </p:nvSpPr>
        <p:spPr>
          <a:xfrm>
            <a:off x="4929809" y="1874673"/>
            <a:ext cx="914400" cy="467904"/>
          </a:xfrm>
          <a:custGeom>
            <a:avLst/>
            <a:gdLst>
              <a:gd name="connsiteX0" fmla="*/ 58105 w 914400"/>
              <a:gd name="connsiteY0" fmla="*/ 235481 h 467904"/>
              <a:gd name="connsiteX1" fmla="*/ 204899 w 914400"/>
              <a:gd name="connsiteY1" fmla="*/ 241597 h 467904"/>
              <a:gd name="connsiteX2" fmla="*/ 318052 w 914400"/>
              <a:gd name="connsiteY2" fmla="*/ 244655 h 467904"/>
              <a:gd name="connsiteX3" fmla="*/ 296645 w 914400"/>
              <a:gd name="connsiteY3" fmla="*/ 223248 h 467904"/>
              <a:gd name="connsiteX4" fmla="*/ 293586 w 914400"/>
              <a:gd name="connsiteY4" fmla="*/ 137619 h 467904"/>
              <a:gd name="connsiteX5" fmla="*/ 287470 w 914400"/>
              <a:gd name="connsiteY5" fmla="*/ 48931 h 467904"/>
              <a:gd name="connsiteX6" fmla="*/ 290528 w 914400"/>
              <a:gd name="connsiteY6" fmla="*/ 0 h 467904"/>
              <a:gd name="connsiteX7" fmla="*/ 764548 w 914400"/>
              <a:gd name="connsiteY7" fmla="*/ 15291 h 467904"/>
              <a:gd name="connsiteX8" fmla="*/ 914400 w 914400"/>
              <a:gd name="connsiteY8" fmla="*/ 275237 h 467904"/>
              <a:gd name="connsiteX9" fmla="*/ 501544 w 914400"/>
              <a:gd name="connsiteY9" fmla="*/ 336401 h 467904"/>
              <a:gd name="connsiteX10" fmla="*/ 113153 w 914400"/>
              <a:gd name="connsiteY10" fmla="*/ 467904 h 467904"/>
              <a:gd name="connsiteX11" fmla="*/ 0 w 914400"/>
              <a:gd name="connsiteY11" fmla="*/ 339459 h 467904"/>
              <a:gd name="connsiteX12" fmla="*/ 58105 w 914400"/>
              <a:gd name="connsiteY12" fmla="*/ 235481 h 46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" h="467904">
                <a:moveTo>
                  <a:pt x="58105" y="235481"/>
                </a:moveTo>
                <a:lnTo>
                  <a:pt x="204899" y="241597"/>
                </a:lnTo>
                <a:lnTo>
                  <a:pt x="318052" y="244655"/>
                </a:lnTo>
                <a:lnTo>
                  <a:pt x="296645" y="223248"/>
                </a:lnTo>
                <a:lnTo>
                  <a:pt x="293586" y="137619"/>
                </a:lnTo>
                <a:lnTo>
                  <a:pt x="287470" y="48931"/>
                </a:lnTo>
                <a:lnTo>
                  <a:pt x="290528" y="0"/>
                </a:lnTo>
                <a:lnTo>
                  <a:pt x="764548" y="15291"/>
                </a:lnTo>
                <a:lnTo>
                  <a:pt x="914400" y="275237"/>
                </a:lnTo>
                <a:lnTo>
                  <a:pt x="501544" y="336401"/>
                </a:lnTo>
                <a:lnTo>
                  <a:pt x="113153" y="467904"/>
                </a:lnTo>
                <a:lnTo>
                  <a:pt x="0" y="339459"/>
                </a:lnTo>
                <a:lnTo>
                  <a:pt x="58105" y="2354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924906-FA1B-4D7A-AB3F-5D36B86A00EA}"/>
              </a:ext>
            </a:extLst>
          </p:cNvPr>
          <p:cNvSpPr/>
          <p:nvPr/>
        </p:nvSpPr>
        <p:spPr>
          <a:xfrm>
            <a:off x="6400800" y="1789043"/>
            <a:ext cx="1382304" cy="1058136"/>
          </a:xfrm>
          <a:custGeom>
            <a:avLst/>
            <a:gdLst>
              <a:gd name="connsiteX0" fmla="*/ 1137648 w 1382304"/>
              <a:gd name="connsiteY0" fmla="*/ 94804 h 1058136"/>
              <a:gd name="connsiteX1" fmla="*/ 1140706 w 1382304"/>
              <a:gd name="connsiteY1" fmla="*/ 220190 h 1058136"/>
              <a:gd name="connsiteX2" fmla="*/ 1131532 w 1382304"/>
              <a:gd name="connsiteY2" fmla="*/ 305820 h 1058136"/>
              <a:gd name="connsiteX3" fmla="*/ 1128474 w 1382304"/>
              <a:gd name="connsiteY3" fmla="*/ 333344 h 1058136"/>
              <a:gd name="connsiteX4" fmla="*/ 1198812 w 1382304"/>
              <a:gd name="connsiteY4" fmla="*/ 345576 h 1058136"/>
              <a:gd name="connsiteX5" fmla="*/ 1318082 w 1382304"/>
              <a:gd name="connsiteY5" fmla="*/ 373100 h 1058136"/>
              <a:gd name="connsiteX6" fmla="*/ 1382304 w 1382304"/>
              <a:gd name="connsiteY6" fmla="*/ 483195 h 1058136"/>
              <a:gd name="connsiteX7" fmla="*/ 1162114 w 1382304"/>
              <a:gd name="connsiteY7" fmla="*/ 1058136 h 1058136"/>
              <a:gd name="connsiteX8" fmla="*/ 993913 w 1382304"/>
              <a:gd name="connsiteY8" fmla="*/ 1052019 h 1058136"/>
              <a:gd name="connsiteX9" fmla="*/ 966389 w 1382304"/>
              <a:gd name="connsiteY9" fmla="*/ 828771 h 1058136"/>
              <a:gd name="connsiteX10" fmla="*/ 938866 w 1382304"/>
              <a:gd name="connsiteY10" fmla="*/ 400624 h 1058136"/>
              <a:gd name="connsiteX11" fmla="*/ 259946 w 1382304"/>
              <a:gd name="connsiteY11" fmla="*/ 431206 h 1058136"/>
              <a:gd name="connsiteX12" fmla="*/ 0 w 1382304"/>
              <a:gd name="connsiteY12" fmla="*/ 186550 h 1058136"/>
              <a:gd name="connsiteX13" fmla="*/ 568824 w 1382304"/>
              <a:gd name="connsiteY13" fmla="*/ 67281 h 1058136"/>
              <a:gd name="connsiteX14" fmla="*/ 1000029 w 1382304"/>
              <a:gd name="connsiteY14" fmla="*/ 0 h 1058136"/>
              <a:gd name="connsiteX15" fmla="*/ 1137648 w 1382304"/>
              <a:gd name="connsiteY15" fmla="*/ 94804 h 105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2304" h="1058136">
                <a:moveTo>
                  <a:pt x="1137648" y="94804"/>
                </a:moveTo>
                <a:cubicBezTo>
                  <a:pt x="1138667" y="136599"/>
                  <a:pt x="1139687" y="178395"/>
                  <a:pt x="1140706" y="220190"/>
                </a:cubicBezTo>
                <a:lnTo>
                  <a:pt x="1131532" y="305820"/>
                </a:lnTo>
                <a:lnTo>
                  <a:pt x="1128474" y="333344"/>
                </a:lnTo>
                <a:lnTo>
                  <a:pt x="1198812" y="345576"/>
                </a:lnTo>
                <a:lnTo>
                  <a:pt x="1318082" y="373100"/>
                </a:lnTo>
                <a:lnTo>
                  <a:pt x="1382304" y="483195"/>
                </a:lnTo>
                <a:lnTo>
                  <a:pt x="1162114" y="1058136"/>
                </a:lnTo>
                <a:lnTo>
                  <a:pt x="993913" y="1052019"/>
                </a:lnTo>
                <a:lnTo>
                  <a:pt x="966389" y="828771"/>
                </a:lnTo>
                <a:lnTo>
                  <a:pt x="938866" y="400624"/>
                </a:lnTo>
                <a:lnTo>
                  <a:pt x="259946" y="431206"/>
                </a:lnTo>
                <a:lnTo>
                  <a:pt x="0" y="186550"/>
                </a:lnTo>
                <a:lnTo>
                  <a:pt x="568824" y="67281"/>
                </a:lnTo>
                <a:lnTo>
                  <a:pt x="1000029" y="0"/>
                </a:lnTo>
                <a:lnTo>
                  <a:pt x="1137648" y="948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A6C9F-536D-4F50-94FC-E7E48FE775DA}"/>
              </a:ext>
            </a:extLst>
          </p:cNvPr>
          <p:cNvSpPr txBox="1"/>
          <p:nvPr/>
        </p:nvSpPr>
        <p:spPr>
          <a:xfrm>
            <a:off x="5073122" y="2199252"/>
            <a:ext cx="2372109" cy="1354217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6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doni MT Black" panose="02070A03080606020203" pitchFamily="18" charset="0"/>
                <a:cs typeface="Times New Roman" panose="02020603050405020304" pitchFamily="18" charset="0"/>
              </a:rPr>
              <a:t>PNG</a:t>
            </a:r>
          </a:p>
          <a:p>
            <a:pPr algn="ctr"/>
            <a:r>
              <a:rPr lang="en-CA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Consultants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E8B1C5-D0D0-4A6F-B694-5A7FCE51DE01}"/>
              </a:ext>
            </a:extLst>
          </p:cNvPr>
          <p:cNvSpPr/>
          <p:nvPr/>
        </p:nvSpPr>
        <p:spPr>
          <a:xfrm>
            <a:off x="5452110" y="1900877"/>
            <a:ext cx="1535692" cy="44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966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90501CD-0F08-40C6-A86B-756492A12CC0}"/>
              </a:ext>
            </a:extLst>
          </p:cNvPr>
          <p:cNvSpPr/>
          <p:nvPr/>
        </p:nvSpPr>
        <p:spPr>
          <a:xfrm>
            <a:off x="3576000" y="3429000"/>
            <a:ext cx="2520000" cy="2520000"/>
          </a:xfrm>
          <a:prstGeom prst="ellipse">
            <a:avLst/>
          </a:prstGeom>
          <a:noFill/>
          <a:ln w="254000" cmpd="thickThin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6802E4-E195-45BD-8F9D-71DA096E1CE5}"/>
              </a:ext>
            </a:extLst>
          </p:cNvPr>
          <p:cNvSpPr/>
          <p:nvPr/>
        </p:nvSpPr>
        <p:spPr>
          <a:xfrm>
            <a:off x="6096000" y="3429000"/>
            <a:ext cx="2520000" cy="2520000"/>
          </a:xfrm>
          <a:prstGeom prst="ellipse">
            <a:avLst/>
          </a:prstGeom>
          <a:noFill/>
          <a:ln w="2540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B6E303-24DB-40B4-B184-EF42DEE019AD}"/>
              </a:ext>
            </a:extLst>
          </p:cNvPr>
          <p:cNvSpPr/>
          <p:nvPr/>
        </p:nvSpPr>
        <p:spPr>
          <a:xfrm>
            <a:off x="4886279" y="1815444"/>
            <a:ext cx="2520000" cy="2520000"/>
          </a:xfrm>
          <a:prstGeom prst="ellipse">
            <a:avLst/>
          </a:prstGeom>
          <a:noFill/>
          <a:ln w="254000" cmpd="thickThin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1620A2-71D0-482A-A4BE-22BB9F5A80DA}"/>
              </a:ext>
            </a:extLst>
          </p:cNvPr>
          <p:cNvSpPr/>
          <p:nvPr/>
        </p:nvSpPr>
        <p:spPr>
          <a:xfrm rot="21266721">
            <a:off x="4941676" y="3058427"/>
            <a:ext cx="280231" cy="6617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6EB051-ACF0-4C7F-8D56-19CB1ABF10DF}"/>
              </a:ext>
            </a:extLst>
          </p:cNvPr>
          <p:cNvSpPr/>
          <p:nvPr/>
        </p:nvSpPr>
        <p:spPr>
          <a:xfrm>
            <a:off x="4490718" y="3527426"/>
            <a:ext cx="690563" cy="204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E8865A-F17B-4566-9CDC-4FE3758E347A}"/>
              </a:ext>
            </a:extLst>
          </p:cNvPr>
          <p:cNvSpPr/>
          <p:nvPr/>
        </p:nvSpPr>
        <p:spPr>
          <a:xfrm rot="5762117">
            <a:off x="6802080" y="3304923"/>
            <a:ext cx="690563" cy="204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009DE0-D6DE-4DF0-9897-2B8DF0CED6F1}"/>
              </a:ext>
            </a:extLst>
          </p:cNvPr>
          <p:cNvSpPr/>
          <p:nvPr/>
        </p:nvSpPr>
        <p:spPr>
          <a:xfrm rot="20945839" flipV="1">
            <a:off x="6936119" y="3527243"/>
            <a:ext cx="690563" cy="3284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E58BF4-46C9-4ABF-AB04-CB7A26EFFA77}"/>
              </a:ext>
            </a:extLst>
          </p:cNvPr>
          <p:cNvSpPr/>
          <p:nvPr/>
        </p:nvSpPr>
        <p:spPr>
          <a:xfrm rot="7226988" flipV="1">
            <a:off x="5591218" y="4655077"/>
            <a:ext cx="690563" cy="2028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8DAF4B-8B98-42CC-AEAD-D6587D145D14}"/>
              </a:ext>
            </a:extLst>
          </p:cNvPr>
          <p:cNvSpPr/>
          <p:nvPr/>
        </p:nvSpPr>
        <p:spPr>
          <a:xfrm rot="14094894" flipV="1">
            <a:off x="5925860" y="4598856"/>
            <a:ext cx="690563" cy="2028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33F0985-09D7-43E6-B191-FE55D490905D}"/>
              </a:ext>
            </a:extLst>
          </p:cNvPr>
          <p:cNvSpPr/>
          <p:nvPr/>
        </p:nvSpPr>
        <p:spPr>
          <a:xfrm>
            <a:off x="4836000" y="2888642"/>
            <a:ext cx="2449491" cy="1899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13" descr="A picture containing ax, drawing&#10;&#10;Description automatically generated">
            <a:extLst>
              <a:ext uri="{FF2B5EF4-FFF2-40B4-BE49-F238E27FC236}">
                <a16:creationId xmlns:a16="http://schemas.microsoft.com/office/drawing/2014/main" id="{D535CB21-CD93-4167-86CE-9F1F3CD1B58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40329" y="3798767"/>
            <a:ext cx="1289519" cy="1599949"/>
          </a:xfrm>
          <a:prstGeom prst="rect">
            <a:avLst/>
          </a:prstGeom>
        </p:spPr>
      </p:pic>
      <p:pic>
        <p:nvPicPr>
          <p:cNvPr id="24" name="Picture 15" descr="A picture containing bottle, drawing&#10;&#10;Description automatically generated">
            <a:extLst>
              <a:ext uri="{FF2B5EF4-FFF2-40B4-BE49-F238E27FC236}">
                <a16:creationId xmlns:a16="http://schemas.microsoft.com/office/drawing/2014/main" id="{51DF9E16-084B-40DB-9FF3-D8CCB9460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60" y="2230323"/>
            <a:ext cx="1632190" cy="1632190"/>
          </a:xfrm>
          <a:prstGeom prst="rect">
            <a:avLst/>
          </a:prstGeom>
        </p:spPr>
      </p:pic>
      <p:pic>
        <p:nvPicPr>
          <p:cNvPr id="26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E303B8-B942-447F-8091-74070C79D41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385" y="3857898"/>
            <a:ext cx="1249509" cy="1521949"/>
          </a:xfrm>
          <a:prstGeom prst="rect">
            <a:avLst/>
          </a:prstGeom>
          <a:solidFill>
            <a:srgbClr val="D96A47"/>
          </a:solidFill>
        </p:spPr>
      </p:pic>
    </p:spTree>
    <p:extLst>
      <p:ext uri="{BB962C8B-B14F-4D97-AF65-F5344CB8AC3E}">
        <p14:creationId xmlns:p14="http://schemas.microsoft.com/office/powerpoint/2010/main" val="146277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4956F31-2A19-42DD-B5FF-4EDFA4320369}"/>
              </a:ext>
            </a:extLst>
          </p:cNvPr>
          <p:cNvSpPr/>
          <p:nvPr/>
        </p:nvSpPr>
        <p:spPr>
          <a:xfrm>
            <a:off x="6108393" y="2010902"/>
            <a:ext cx="2520000" cy="2520000"/>
          </a:xfrm>
          <a:prstGeom prst="ellipse">
            <a:avLst/>
          </a:prstGeom>
          <a:noFill/>
          <a:ln w="2540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353E86-4891-4F08-8E0D-661AB72F170B}"/>
              </a:ext>
            </a:extLst>
          </p:cNvPr>
          <p:cNvSpPr/>
          <p:nvPr/>
        </p:nvSpPr>
        <p:spPr>
          <a:xfrm>
            <a:off x="3786216" y="2010902"/>
            <a:ext cx="2520000" cy="2520000"/>
          </a:xfrm>
          <a:prstGeom prst="ellipse">
            <a:avLst/>
          </a:prstGeom>
          <a:noFill/>
          <a:ln w="254000" cmpd="thickThin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561F8A-226A-49DD-AE54-4F0BE309C590}"/>
              </a:ext>
            </a:extLst>
          </p:cNvPr>
          <p:cNvSpPr/>
          <p:nvPr/>
        </p:nvSpPr>
        <p:spPr>
          <a:xfrm>
            <a:off x="5122416" y="674702"/>
            <a:ext cx="2520000" cy="2520000"/>
          </a:xfrm>
          <a:prstGeom prst="ellipse">
            <a:avLst/>
          </a:prstGeom>
          <a:noFill/>
          <a:ln w="254000" cmpd="thickThin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099CB8-89C7-4C4B-A6CC-9DB6380E6D54}"/>
              </a:ext>
            </a:extLst>
          </p:cNvPr>
          <p:cNvSpPr txBox="1"/>
          <p:nvPr/>
        </p:nvSpPr>
        <p:spPr>
          <a:xfrm>
            <a:off x="2895355" y="30181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H</a:t>
            </a:r>
            <a:r>
              <a:rPr lang="en-US" sz="5400" baseline="-25000" dirty="0">
                <a:solidFill>
                  <a:schemeClr val="bg1"/>
                </a:solidFill>
              </a:rPr>
              <a:t>2</a:t>
            </a:r>
            <a:r>
              <a:rPr lang="en-US" sz="5400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3" name="Picture 13" descr="A picture containing ax, drawing&#10;&#10;Description automatically generated">
            <a:extLst>
              <a:ext uri="{FF2B5EF4-FFF2-40B4-BE49-F238E27FC236}">
                <a16:creationId xmlns:a16="http://schemas.microsoft.com/office/drawing/2014/main" id="{CD7D7063-046E-4A08-A27D-C314536837B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24446" y="2401174"/>
            <a:ext cx="1289519" cy="1599949"/>
          </a:xfrm>
          <a:prstGeom prst="rect">
            <a:avLst/>
          </a:prstGeom>
        </p:spPr>
      </p:pic>
      <p:pic>
        <p:nvPicPr>
          <p:cNvPr id="15" name="Picture 15" descr="A picture containing bottle, drawing&#10;&#10;Description automatically generated">
            <a:extLst>
              <a:ext uri="{FF2B5EF4-FFF2-40B4-BE49-F238E27FC236}">
                <a16:creationId xmlns:a16="http://schemas.microsoft.com/office/drawing/2014/main" id="{4C8FACAA-F114-41C3-B18C-E6D66AB7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321" y="1204504"/>
            <a:ext cx="1632190" cy="1632190"/>
          </a:xfrm>
          <a:prstGeom prst="rect">
            <a:avLst/>
          </a:prstGeom>
        </p:spPr>
      </p:pic>
      <p:pic>
        <p:nvPicPr>
          <p:cNvPr id="16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58725C-8007-4C74-9527-46629CE54B9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981" y="2514776"/>
            <a:ext cx="1249509" cy="1521949"/>
          </a:xfrm>
          <a:prstGeom prst="rect">
            <a:avLst/>
          </a:prstGeom>
          <a:solidFill>
            <a:srgbClr val="D96A47"/>
          </a:solidFill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D4469A4-44C7-4F76-B3A3-78CEC629375C}"/>
              </a:ext>
            </a:extLst>
          </p:cNvPr>
          <p:cNvSpPr/>
          <p:nvPr/>
        </p:nvSpPr>
        <p:spPr>
          <a:xfrm>
            <a:off x="5852855" y="3282122"/>
            <a:ext cx="355788" cy="494748"/>
          </a:xfrm>
          <a:custGeom>
            <a:avLst/>
            <a:gdLst>
              <a:gd name="connsiteX0" fmla="*/ 15649 w 355788"/>
              <a:gd name="connsiteY0" fmla="*/ 15461 h 494748"/>
              <a:gd name="connsiteX1" fmla="*/ 15649 w 355788"/>
              <a:gd name="connsiteY1" fmla="*/ 15461 h 494748"/>
              <a:gd name="connsiteX2" fmla="*/ 68658 w 355788"/>
              <a:gd name="connsiteY2" fmla="*/ 388730 h 494748"/>
              <a:gd name="connsiteX3" fmla="*/ 210015 w 355788"/>
              <a:gd name="connsiteY3" fmla="*/ 494748 h 494748"/>
              <a:gd name="connsiteX4" fmla="*/ 243145 w 355788"/>
              <a:gd name="connsiteY4" fmla="*/ 483704 h 494748"/>
              <a:gd name="connsiteX5" fmla="*/ 324867 w 355788"/>
              <a:gd name="connsiteY5" fmla="*/ 276087 h 494748"/>
              <a:gd name="connsiteX6" fmla="*/ 355788 w 355788"/>
              <a:gd name="connsiteY6" fmla="*/ 101600 h 494748"/>
              <a:gd name="connsiteX7" fmla="*/ 351371 w 355788"/>
              <a:gd name="connsiteY7" fmla="*/ 0 h 494748"/>
              <a:gd name="connsiteX8" fmla="*/ 15649 w 355788"/>
              <a:gd name="connsiteY8" fmla="*/ 15461 h 49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788" h="494748">
                <a:moveTo>
                  <a:pt x="15649" y="15461"/>
                </a:moveTo>
                <a:lnTo>
                  <a:pt x="15649" y="15461"/>
                </a:lnTo>
                <a:cubicBezTo>
                  <a:pt x="18499" y="40357"/>
                  <a:pt x="-46304" y="331236"/>
                  <a:pt x="68658" y="388730"/>
                </a:cubicBezTo>
                <a:lnTo>
                  <a:pt x="210015" y="494748"/>
                </a:lnTo>
                <a:lnTo>
                  <a:pt x="243145" y="483704"/>
                </a:lnTo>
                <a:lnTo>
                  <a:pt x="324867" y="276087"/>
                </a:lnTo>
                <a:lnTo>
                  <a:pt x="355788" y="101600"/>
                </a:lnTo>
                <a:lnTo>
                  <a:pt x="351371" y="0"/>
                </a:lnTo>
                <a:lnTo>
                  <a:pt x="15649" y="1546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88D0B2-F31D-4130-9218-99B44F168646}"/>
              </a:ext>
            </a:extLst>
          </p:cNvPr>
          <p:cNvSpPr/>
          <p:nvPr/>
        </p:nvSpPr>
        <p:spPr>
          <a:xfrm>
            <a:off x="6182139" y="3251200"/>
            <a:ext cx="331304" cy="527878"/>
          </a:xfrm>
          <a:custGeom>
            <a:avLst/>
            <a:gdLst>
              <a:gd name="connsiteX0" fmla="*/ 0 w 331304"/>
              <a:gd name="connsiteY0" fmla="*/ 128104 h 527878"/>
              <a:gd name="connsiteX1" fmla="*/ 28713 w 331304"/>
              <a:gd name="connsiteY1" fmla="*/ 198783 h 527878"/>
              <a:gd name="connsiteX2" fmla="*/ 39757 w 331304"/>
              <a:gd name="connsiteY2" fmla="*/ 282713 h 527878"/>
              <a:gd name="connsiteX3" fmla="*/ 64052 w 331304"/>
              <a:gd name="connsiteY3" fmla="*/ 364435 h 527878"/>
              <a:gd name="connsiteX4" fmla="*/ 125896 w 331304"/>
              <a:gd name="connsiteY4" fmla="*/ 527878 h 527878"/>
              <a:gd name="connsiteX5" fmla="*/ 280504 w 331304"/>
              <a:gd name="connsiteY5" fmla="*/ 527878 h 527878"/>
              <a:gd name="connsiteX6" fmla="*/ 331304 w 331304"/>
              <a:gd name="connsiteY6" fmla="*/ 64052 h 527878"/>
              <a:gd name="connsiteX7" fmla="*/ 189948 w 331304"/>
              <a:gd name="connsiteY7" fmla="*/ 0 h 527878"/>
              <a:gd name="connsiteX8" fmla="*/ 8835 w 331304"/>
              <a:gd name="connsiteY8" fmla="*/ 66261 h 527878"/>
              <a:gd name="connsiteX9" fmla="*/ 0 w 331304"/>
              <a:gd name="connsiteY9" fmla="*/ 128104 h 5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1304" h="527878">
                <a:moveTo>
                  <a:pt x="0" y="128104"/>
                </a:moveTo>
                <a:lnTo>
                  <a:pt x="28713" y="198783"/>
                </a:lnTo>
                <a:lnTo>
                  <a:pt x="39757" y="282713"/>
                </a:lnTo>
                <a:lnTo>
                  <a:pt x="64052" y="364435"/>
                </a:lnTo>
                <a:lnTo>
                  <a:pt x="125896" y="527878"/>
                </a:lnTo>
                <a:lnTo>
                  <a:pt x="280504" y="527878"/>
                </a:lnTo>
                <a:lnTo>
                  <a:pt x="331304" y="64052"/>
                </a:lnTo>
                <a:lnTo>
                  <a:pt x="189948" y="0"/>
                </a:lnTo>
                <a:lnTo>
                  <a:pt x="8835" y="66261"/>
                </a:lnTo>
                <a:lnTo>
                  <a:pt x="0" y="12810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F05224C-7A47-4660-BD6E-6B8F85BFD988}"/>
              </a:ext>
            </a:extLst>
          </p:cNvPr>
          <p:cNvSpPr/>
          <p:nvPr/>
        </p:nvSpPr>
        <p:spPr>
          <a:xfrm>
            <a:off x="4966636" y="1862488"/>
            <a:ext cx="2839452" cy="1496729"/>
          </a:xfrm>
          <a:custGeom>
            <a:avLst/>
            <a:gdLst>
              <a:gd name="connsiteX0" fmla="*/ 259882 w 2839452"/>
              <a:gd name="connsiteY0" fmla="*/ 0 h 1496729"/>
              <a:gd name="connsiteX1" fmla="*/ 259882 w 2839452"/>
              <a:gd name="connsiteY1" fmla="*/ 139567 h 1496729"/>
              <a:gd name="connsiteX2" fmla="*/ 259882 w 2839452"/>
              <a:gd name="connsiteY2" fmla="*/ 250257 h 1496729"/>
              <a:gd name="connsiteX3" fmla="*/ 14438 w 2839452"/>
              <a:gd name="connsiteY3" fmla="*/ 235819 h 1496729"/>
              <a:gd name="connsiteX4" fmla="*/ 0 w 2839452"/>
              <a:gd name="connsiteY4" fmla="*/ 452388 h 1496729"/>
              <a:gd name="connsiteX5" fmla="*/ 216568 w 2839452"/>
              <a:gd name="connsiteY5" fmla="*/ 808523 h 1496729"/>
              <a:gd name="connsiteX6" fmla="*/ 871086 w 2839452"/>
              <a:gd name="connsiteY6" fmla="*/ 1496729 h 1496729"/>
              <a:gd name="connsiteX7" fmla="*/ 1535229 w 2839452"/>
              <a:gd name="connsiteY7" fmla="*/ 1487104 h 1496729"/>
              <a:gd name="connsiteX8" fmla="*/ 1881739 w 2839452"/>
              <a:gd name="connsiteY8" fmla="*/ 1405289 h 1496729"/>
              <a:gd name="connsiteX9" fmla="*/ 1977991 w 2839452"/>
              <a:gd name="connsiteY9" fmla="*/ 731520 h 1496729"/>
              <a:gd name="connsiteX10" fmla="*/ 2228248 w 2839452"/>
              <a:gd name="connsiteY10" fmla="*/ 457200 h 1496729"/>
              <a:gd name="connsiteX11" fmla="*/ 2406316 w 2839452"/>
              <a:gd name="connsiteY11" fmla="*/ 688207 h 1496729"/>
              <a:gd name="connsiteX12" fmla="*/ 2757638 w 2839452"/>
              <a:gd name="connsiteY12" fmla="*/ 784459 h 1496729"/>
              <a:gd name="connsiteX13" fmla="*/ 2839452 w 2839452"/>
              <a:gd name="connsiteY13" fmla="*/ 409074 h 1496729"/>
              <a:gd name="connsiteX14" fmla="*/ 2786513 w 2839452"/>
              <a:gd name="connsiteY14" fmla="*/ 312821 h 1496729"/>
              <a:gd name="connsiteX15" fmla="*/ 2550695 w 2839452"/>
              <a:gd name="connsiteY15" fmla="*/ 250257 h 1496729"/>
              <a:gd name="connsiteX16" fmla="*/ 2584383 w 2839452"/>
              <a:gd name="connsiteY16" fmla="*/ 43314 h 1496729"/>
              <a:gd name="connsiteX17" fmla="*/ 1987617 w 2839452"/>
              <a:gd name="connsiteY17" fmla="*/ 4813 h 1496729"/>
              <a:gd name="connsiteX18" fmla="*/ 1982804 w 2839452"/>
              <a:gd name="connsiteY18" fmla="*/ 616017 h 1496729"/>
              <a:gd name="connsiteX19" fmla="*/ 1487103 w 2839452"/>
              <a:gd name="connsiteY19" fmla="*/ 952901 h 1496729"/>
              <a:gd name="connsiteX20" fmla="*/ 774833 w 2839452"/>
              <a:gd name="connsiteY20" fmla="*/ 630455 h 1496729"/>
              <a:gd name="connsiteX21" fmla="*/ 659330 w 2839452"/>
              <a:gd name="connsiteY21" fmla="*/ 72190 h 1496729"/>
              <a:gd name="connsiteX22" fmla="*/ 259882 w 2839452"/>
              <a:gd name="connsiteY22" fmla="*/ 0 h 1496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39452" h="1496729">
                <a:moveTo>
                  <a:pt x="259882" y="0"/>
                </a:moveTo>
                <a:lnTo>
                  <a:pt x="259882" y="139567"/>
                </a:lnTo>
                <a:lnTo>
                  <a:pt x="259882" y="250257"/>
                </a:lnTo>
                <a:lnTo>
                  <a:pt x="14438" y="235819"/>
                </a:lnTo>
                <a:lnTo>
                  <a:pt x="0" y="452388"/>
                </a:lnTo>
                <a:lnTo>
                  <a:pt x="216568" y="808523"/>
                </a:lnTo>
                <a:lnTo>
                  <a:pt x="871086" y="1496729"/>
                </a:lnTo>
                <a:lnTo>
                  <a:pt x="1535229" y="1487104"/>
                </a:lnTo>
                <a:lnTo>
                  <a:pt x="1881739" y="1405289"/>
                </a:lnTo>
                <a:lnTo>
                  <a:pt x="1977991" y="731520"/>
                </a:lnTo>
                <a:lnTo>
                  <a:pt x="2228248" y="457200"/>
                </a:lnTo>
                <a:lnTo>
                  <a:pt x="2406316" y="688207"/>
                </a:lnTo>
                <a:lnTo>
                  <a:pt x="2757638" y="784459"/>
                </a:lnTo>
                <a:lnTo>
                  <a:pt x="2839452" y="409074"/>
                </a:lnTo>
                <a:lnTo>
                  <a:pt x="2786513" y="312821"/>
                </a:lnTo>
                <a:lnTo>
                  <a:pt x="2550695" y="250257"/>
                </a:lnTo>
                <a:lnTo>
                  <a:pt x="2584383" y="43314"/>
                </a:lnTo>
                <a:lnTo>
                  <a:pt x="1987617" y="4813"/>
                </a:lnTo>
                <a:cubicBezTo>
                  <a:pt x="1986013" y="208548"/>
                  <a:pt x="1984408" y="412282"/>
                  <a:pt x="1982804" y="616017"/>
                </a:cubicBezTo>
                <a:lnTo>
                  <a:pt x="1487103" y="952901"/>
                </a:lnTo>
                <a:lnTo>
                  <a:pt x="774833" y="630455"/>
                </a:lnTo>
                <a:lnTo>
                  <a:pt x="659330" y="72190"/>
                </a:lnTo>
                <a:lnTo>
                  <a:pt x="259882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A4D5B-D3B0-437C-9F00-DEA28B40041C}"/>
              </a:ext>
            </a:extLst>
          </p:cNvPr>
          <p:cNvSpPr/>
          <p:nvPr/>
        </p:nvSpPr>
        <p:spPr>
          <a:xfrm>
            <a:off x="6208643" y="2731499"/>
            <a:ext cx="231234" cy="256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FC11F1-304B-44A4-B54E-901009A49208}"/>
              </a:ext>
            </a:extLst>
          </p:cNvPr>
          <p:cNvSpPr/>
          <p:nvPr/>
        </p:nvSpPr>
        <p:spPr>
          <a:xfrm>
            <a:off x="5255722" y="1610923"/>
            <a:ext cx="370203" cy="651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BB30A2-37D0-4E67-82CB-2DEEE15F149D}"/>
              </a:ext>
            </a:extLst>
          </p:cNvPr>
          <p:cNvSpPr/>
          <p:nvPr/>
        </p:nvSpPr>
        <p:spPr>
          <a:xfrm rot="16363230">
            <a:off x="4906948" y="1999635"/>
            <a:ext cx="370203" cy="651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D9EA61-D423-4506-AA91-0CE4B9FBB14A}"/>
              </a:ext>
            </a:extLst>
          </p:cNvPr>
          <p:cNvSpPr/>
          <p:nvPr/>
        </p:nvSpPr>
        <p:spPr>
          <a:xfrm>
            <a:off x="7277858" y="1695527"/>
            <a:ext cx="231252" cy="566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548F0D-8805-43EE-B641-8F78FA717A07}"/>
              </a:ext>
            </a:extLst>
          </p:cNvPr>
          <p:cNvSpPr/>
          <p:nvPr/>
        </p:nvSpPr>
        <p:spPr>
          <a:xfrm rot="534531">
            <a:off x="7217567" y="2135100"/>
            <a:ext cx="620096" cy="381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69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7935698-3B54-4EB2-808A-C1ADB0EC5A46}"/>
              </a:ext>
            </a:extLst>
          </p:cNvPr>
          <p:cNvGrpSpPr/>
          <p:nvPr/>
        </p:nvGrpSpPr>
        <p:grpSpPr>
          <a:xfrm>
            <a:off x="3806471" y="680489"/>
            <a:ext cx="4842177" cy="3856200"/>
            <a:chOff x="3806471" y="680489"/>
            <a:chExt cx="4842177" cy="38562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F11D2EC-E237-4008-9965-FE5002806E1C}"/>
                </a:ext>
              </a:extLst>
            </p:cNvPr>
            <p:cNvGrpSpPr/>
            <p:nvPr/>
          </p:nvGrpSpPr>
          <p:grpSpPr>
            <a:xfrm>
              <a:off x="3806471" y="680489"/>
              <a:ext cx="4842177" cy="3856200"/>
              <a:chOff x="3786216" y="674702"/>
              <a:chExt cx="4842177" cy="38562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4956F31-2A19-42DD-B5FF-4EDFA4320369}"/>
                  </a:ext>
                </a:extLst>
              </p:cNvPr>
              <p:cNvSpPr/>
              <p:nvPr/>
            </p:nvSpPr>
            <p:spPr>
              <a:xfrm>
                <a:off x="6108393" y="2010902"/>
                <a:ext cx="2520000" cy="2520000"/>
              </a:xfrm>
              <a:prstGeom prst="ellipse">
                <a:avLst/>
              </a:prstGeom>
              <a:noFill/>
              <a:ln w="254000" cmpd="thickThin">
                <a:solidFill>
                  <a:srgbClr val="FF00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C353E86-4891-4F08-8E0D-661AB72F170B}"/>
                  </a:ext>
                </a:extLst>
              </p:cNvPr>
              <p:cNvSpPr/>
              <p:nvPr/>
            </p:nvSpPr>
            <p:spPr>
              <a:xfrm>
                <a:off x="3786216" y="2010902"/>
                <a:ext cx="2520000" cy="2520000"/>
              </a:xfrm>
              <a:prstGeom prst="ellipse">
                <a:avLst/>
              </a:prstGeom>
              <a:noFill/>
              <a:ln w="254000" cmpd="thickThin"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D561F8A-226A-49DD-AE54-4F0BE309C590}"/>
                  </a:ext>
                </a:extLst>
              </p:cNvPr>
              <p:cNvSpPr/>
              <p:nvPr/>
            </p:nvSpPr>
            <p:spPr>
              <a:xfrm>
                <a:off x="5122416" y="674702"/>
                <a:ext cx="2520000" cy="2520000"/>
              </a:xfrm>
              <a:prstGeom prst="ellipse">
                <a:avLst/>
              </a:prstGeom>
              <a:noFill/>
              <a:ln w="254000" cmpd="thickThin">
                <a:solidFill>
                  <a:srgbClr val="00206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AA4D5B-D3B0-437C-9F00-DEA28B40041C}"/>
                  </a:ext>
                </a:extLst>
              </p:cNvPr>
              <p:cNvSpPr/>
              <p:nvPr/>
            </p:nvSpPr>
            <p:spPr>
              <a:xfrm>
                <a:off x="6208643" y="2731499"/>
                <a:ext cx="231234" cy="2561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FC11F1-304B-44A4-B54E-901009A49208}"/>
                  </a:ext>
                </a:extLst>
              </p:cNvPr>
              <p:cNvSpPr/>
              <p:nvPr/>
            </p:nvSpPr>
            <p:spPr>
              <a:xfrm rot="21434971">
                <a:off x="5249099" y="1668806"/>
                <a:ext cx="267905" cy="6515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BB30A2-37D0-4E67-82CB-2DEEE15F149D}"/>
                  </a:ext>
                </a:extLst>
              </p:cNvPr>
              <p:cNvSpPr/>
              <p:nvPr/>
            </p:nvSpPr>
            <p:spPr>
              <a:xfrm rot="16363230">
                <a:off x="4949124" y="1984749"/>
                <a:ext cx="370203" cy="6515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FD9EA61-D423-4506-AA91-0CE4B9FBB14A}"/>
                  </a:ext>
                </a:extLst>
              </p:cNvPr>
              <p:cNvSpPr/>
              <p:nvPr/>
            </p:nvSpPr>
            <p:spPr>
              <a:xfrm rot="529224">
                <a:off x="7212639" y="1709952"/>
                <a:ext cx="302705" cy="6496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548F0D-8805-43EE-B641-8F78FA717A07}"/>
                  </a:ext>
                </a:extLst>
              </p:cNvPr>
              <p:cNvSpPr/>
              <p:nvPr/>
            </p:nvSpPr>
            <p:spPr>
              <a:xfrm rot="534531">
                <a:off x="7253311" y="2149664"/>
                <a:ext cx="620096" cy="2845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C7D46F8-C5C7-4BFB-A9CE-2F0FA37FCAC6}"/>
                  </a:ext>
                </a:extLst>
              </p:cNvPr>
              <p:cNvSpPr/>
              <p:nvPr/>
            </p:nvSpPr>
            <p:spPr>
              <a:xfrm rot="20721403">
                <a:off x="6251663" y="3089441"/>
                <a:ext cx="269548" cy="809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3EB18E4-A1B7-4ABE-B35A-7891084C1F1E}"/>
                  </a:ext>
                </a:extLst>
              </p:cNvPr>
              <p:cNvSpPr/>
              <p:nvPr/>
            </p:nvSpPr>
            <p:spPr>
              <a:xfrm rot="990716">
                <a:off x="5890588" y="3090808"/>
                <a:ext cx="276883" cy="826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2702DC3-2C27-48EC-983C-B5BDF339C22B}"/>
                  </a:ext>
                </a:extLst>
              </p:cNvPr>
              <p:cNvSpPr/>
              <p:nvPr/>
            </p:nvSpPr>
            <p:spPr>
              <a:xfrm>
                <a:off x="4859435" y="1670771"/>
                <a:ext cx="2434590" cy="1680210"/>
              </a:xfrm>
              <a:custGeom>
                <a:avLst/>
                <a:gdLst>
                  <a:gd name="connsiteX0" fmla="*/ 571500 w 2434590"/>
                  <a:gd name="connsiteY0" fmla="*/ 0 h 1680210"/>
                  <a:gd name="connsiteX1" fmla="*/ 571500 w 2434590"/>
                  <a:gd name="connsiteY1" fmla="*/ 0 h 1680210"/>
                  <a:gd name="connsiteX2" fmla="*/ 205740 w 2434590"/>
                  <a:gd name="connsiteY2" fmla="*/ 1005840 h 1680210"/>
                  <a:gd name="connsiteX3" fmla="*/ 217170 w 2434590"/>
                  <a:gd name="connsiteY3" fmla="*/ 1074420 h 1680210"/>
                  <a:gd name="connsiteX4" fmla="*/ 274320 w 2434590"/>
                  <a:gd name="connsiteY4" fmla="*/ 1177290 h 1680210"/>
                  <a:gd name="connsiteX5" fmla="*/ 308610 w 2434590"/>
                  <a:gd name="connsiteY5" fmla="*/ 1200150 h 1680210"/>
                  <a:gd name="connsiteX6" fmla="*/ 331470 w 2434590"/>
                  <a:gd name="connsiteY6" fmla="*/ 1234440 h 1680210"/>
                  <a:gd name="connsiteX7" fmla="*/ 400050 w 2434590"/>
                  <a:gd name="connsiteY7" fmla="*/ 1291590 h 1680210"/>
                  <a:gd name="connsiteX8" fmla="*/ 434340 w 2434590"/>
                  <a:gd name="connsiteY8" fmla="*/ 1303020 h 1680210"/>
                  <a:gd name="connsiteX9" fmla="*/ 480060 w 2434590"/>
                  <a:gd name="connsiteY9" fmla="*/ 1337310 h 1680210"/>
                  <a:gd name="connsiteX10" fmla="*/ 514350 w 2434590"/>
                  <a:gd name="connsiteY10" fmla="*/ 1348740 h 1680210"/>
                  <a:gd name="connsiteX11" fmla="*/ 537210 w 2434590"/>
                  <a:gd name="connsiteY11" fmla="*/ 1383030 h 1680210"/>
                  <a:gd name="connsiteX12" fmla="*/ 571500 w 2434590"/>
                  <a:gd name="connsiteY12" fmla="*/ 1394460 h 1680210"/>
                  <a:gd name="connsiteX13" fmla="*/ 102870 w 2434590"/>
                  <a:gd name="connsiteY13" fmla="*/ 1062990 h 1680210"/>
                  <a:gd name="connsiteX14" fmla="*/ 720090 w 2434590"/>
                  <a:gd name="connsiteY14" fmla="*/ 1680210 h 1680210"/>
                  <a:gd name="connsiteX15" fmla="*/ 1485900 w 2434590"/>
                  <a:gd name="connsiteY15" fmla="*/ 1668780 h 1680210"/>
                  <a:gd name="connsiteX16" fmla="*/ 2434590 w 2434590"/>
                  <a:gd name="connsiteY16" fmla="*/ 1645920 h 1680210"/>
                  <a:gd name="connsiteX17" fmla="*/ 2331720 w 2434590"/>
                  <a:gd name="connsiteY17" fmla="*/ 845820 h 1680210"/>
                  <a:gd name="connsiteX18" fmla="*/ 1954530 w 2434590"/>
                  <a:gd name="connsiteY18" fmla="*/ 205740 h 1680210"/>
                  <a:gd name="connsiteX19" fmla="*/ 902970 w 2434590"/>
                  <a:gd name="connsiteY19" fmla="*/ 80010 h 1680210"/>
                  <a:gd name="connsiteX20" fmla="*/ 0 w 2434590"/>
                  <a:gd name="connsiteY20" fmla="*/ 765810 h 1680210"/>
                  <a:gd name="connsiteX21" fmla="*/ 754380 w 2434590"/>
                  <a:gd name="connsiteY21" fmla="*/ 514350 h 168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34590" h="1680210">
                    <a:moveTo>
                      <a:pt x="571500" y="0"/>
                    </a:moveTo>
                    <a:lnTo>
                      <a:pt x="571500" y="0"/>
                    </a:lnTo>
                    <a:cubicBezTo>
                      <a:pt x="449580" y="335280"/>
                      <a:pt x="317475" y="667030"/>
                      <a:pt x="205740" y="1005840"/>
                    </a:cubicBezTo>
                    <a:cubicBezTo>
                      <a:pt x="198482" y="1027849"/>
                      <a:pt x="211549" y="1051937"/>
                      <a:pt x="217170" y="1074420"/>
                    </a:cubicBezTo>
                    <a:cubicBezTo>
                      <a:pt x="232281" y="1134865"/>
                      <a:pt x="231618" y="1141705"/>
                      <a:pt x="274320" y="1177290"/>
                    </a:cubicBezTo>
                    <a:cubicBezTo>
                      <a:pt x="284873" y="1186084"/>
                      <a:pt x="297180" y="1192530"/>
                      <a:pt x="308610" y="1200150"/>
                    </a:cubicBezTo>
                    <a:cubicBezTo>
                      <a:pt x="316230" y="1211580"/>
                      <a:pt x="322676" y="1223887"/>
                      <a:pt x="331470" y="1234440"/>
                    </a:cubicBezTo>
                    <a:cubicBezTo>
                      <a:pt x="349526" y="1256107"/>
                      <a:pt x="374361" y="1278746"/>
                      <a:pt x="400050" y="1291590"/>
                    </a:cubicBezTo>
                    <a:cubicBezTo>
                      <a:pt x="410826" y="1296978"/>
                      <a:pt x="422910" y="1299210"/>
                      <a:pt x="434340" y="1303020"/>
                    </a:cubicBezTo>
                    <a:cubicBezTo>
                      <a:pt x="449580" y="1314450"/>
                      <a:pt x="463520" y="1327859"/>
                      <a:pt x="480060" y="1337310"/>
                    </a:cubicBezTo>
                    <a:cubicBezTo>
                      <a:pt x="490521" y="1343288"/>
                      <a:pt x="504942" y="1341214"/>
                      <a:pt x="514350" y="1348740"/>
                    </a:cubicBezTo>
                    <a:cubicBezTo>
                      <a:pt x="525077" y="1357322"/>
                      <a:pt x="526483" y="1374448"/>
                      <a:pt x="537210" y="1383030"/>
                    </a:cubicBezTo>
                    <a:cubicBezTo>
                      <a:pt x="546618" y="1390556"/>
                      <a:pt x="571500" y="1394460"/>
                      <a:pt x="571500" y="1394460"/>
                    </a:cubicBezTo>
                    <a:lnTo>
                      <a:pt x="102870" y="1062990"/>
                    </a:lnTo>
                    <a:lnTo>
                      <a:pt x="720090" y="1680210"/>
                    </a:lnTo>
                    <a:lnTo>
                      <a:pt x="1485900" y="1668780"/>
                    </a:lnTo>
                    <a:lnTo>
                      <a:pt x="2434590" y="1645920"/>
                    </a:lnTo>
                    <a:lnTo>
                      <a:pt x="2331720" y="845820"/>
                    </a:lnTo>
                    <a:lnTo>
                      <a:pt x="1954530" y="205740"/>
                    </a:lnTo>
                    <a:lnTo>
                      <a:pt x="902970" y="80010"/>
                    </a:lnTo>
                    <a:lnTo>
                      <a:pt x="0" y="765810"/>
                    </a:lnTo>
                    <a:lnTo>
                      <a:pt x="754380" y="51435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5" name="Picture 15" descr="A picture containing bottle, drawing&#10;&#10;Description automatically generated">
                <a:extLst>
                  <a:ext uri="{FF2B5EF4-FFF2-40B4-BE49-F238E27FC236}">
                    <a16:creationId xmlns:a16="http://schemas.microsoft.com/office/drawing/2014/main" id="{4C8FACAA-F114-41C3-B18C-E6D66AB7A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97974" y="1204504"/>
                <a:ext cx="1632190" cy="1632190"/>
              </a:xfrm>
              <a:prstGeom prst="rect">
                <a:avLst/>
              </a:prstGeom>
            </p:spPr>
          </p:pic>
          <p:pic>
            <p:nvPicPr>
              <p:cNvPr id="16" name="Picture 16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EA58725C-8007-4C74-9527-46629CE54B9C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8684" y="2538118"/>
                <a:ext cx="1230345" cy="1498607"/>
              </a:xfrm>
              <a:prstGeom prst="rect">
                <a:avLst/>
              </a:prstGeom>
              <a:solidFill>
                <a:srgbClr val="D96A47"/>
              </a:solidFill>
            </p:spPr>
          </p:pic>
          <p:pic>
            <p:nvPicPr>
              <p:cNvPr id="13" name="Picture 13" descr="A picture containing ax, drawing&#10;&#10;Description automatically generated">
                <a:extLst>
                  <a:ext uri="{FF2B5EF4-FFF2-40B4-BE49-F238E27FC236}">
                    <a16:creationId xmlns:a16="http://schemas.microsoft.com/office/drawing/2014/main" id="{CD7D7063-046E-4A08-A27D-C314536837BD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46" y="2401174"/>
                <a:ext cx="1289519" cy="1599949"/>
              </a:xfrm>
              <a:prstGeom prst="rect">
                <a:avLst/>
              </a:prstGeom>
            </p:spPr>
          </p:pic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3FF1B69-E359-423F-A2BE-1FAEF2292B64}"/>
                  </a:ext>
                </a:extLst>
              </p:cNvPr>
              <p:cNvSpPr/>
              <p:nvPr/>
            </p:nvSpPr>
            <p:spPr>
              <a:xfrm>
                <a:off x="7324008" y="2372497"/>
                <a:ext cx="185102" cy="205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3951884-919F-4686-A8D9-6D263D30B131}"/>
                  </a:ext>
                </a:extLst>
              </p:cNvPr>
              <p:cNvSpPr/>
              <p:nvPr/>
            </p:nvSpPr>
            <p:spPr>
              <a:xfrm>
                <a:off x="6980673" y="1722355"/>
                <a:ext cx="370203" cy="636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E57CB54-8CE8-4C6F-B27F-684BD9F21B03}"/>
                  </a:ext>
                </a:extLst>
              </p:cNvPr>
              <p:cNvSpPr/>
              <p:nvPr/>
            </p:nvSpPr>
            <p:spPr>
              <a:xfrm>
                <a:off x="7421267" y="2390267"/>
                <a:ext cx="355226" cy="1827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EF3A2E-577C-4B9C-8BDB-4018F9EBF478}"/>
                </a:ext>
              </a:extLst>
            </p:cNvPr>
            <p:cNvSpPr/>
            <p:nvPr/>
          </p:nvSpPr>
          <p:spPr>
            <a:xfrm>
              <a:off x="5396696" y="2025570"/>
              <a:ext cx="179408" cy="3096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90BFE92-97D7-429D-B778-048FEB984D02}"/>
                </a:ext>
              </a:extLst>
            </p:cNvPr>
            <p:cNvSpPr/>
            <p:nvPr/>
          </p:nvSpPr>
          <p:spPr>
            <a:xfrm>
              <a:off x="5087073" y="2424896"/>
              <a:ext cx="92598" cy="1331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64717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7935698-3B54-4EB2-808A-C1ADB0EC5A46}"/>
              </a:ext>
            </a:extLst>
          </p:cNvPr>
          <p:cNvGrpSpPr/>
          <p:nvPr/>
        </p:nvGrpSpPr>
        <p:grpSpPr>
          <a:xfrm>
            <a:off x="3396336" y="726046"/>
            <a:ext cx="4842177" cy="3856200"/>
            <a:chOff x="3806471" y="680489"/>
            <a:chExt cx="4842177" cy="38562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F11D2EC-E237-4008-9965-FE5002806E1C}"/>
                </a:ext>
              </a:extLst>
            </p:cNvPr>
            <p:cNvGrpSpPr/>
            <p:nvPr/>
          </p:nvGrpSpPr>
          <p:grpSpPr>
            <a:xfrm>
              <a:off x="3806471" y="680489"/>
              <a:ext cx="4842177" cy="3856200"/>
              <a:chOff x="3786216" y="674702"/>
              <a:chExt cx="4842177" cy="38562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4956F31-2A19-42DD-B5FF-4EDFA4320369}"/>
                  </a:ext>
                </a:extLst>
              </p:cNvPr>
              <p:cNvSpPr/>
              <p:nvPr/>
            </p:nvSpPr>
            <p:spPr>
              <a:xfrm>
                <a:off x="6108393" y="2010902"/>
                <a:ext cx="2520000" cy="2520000"/>
              </a:xfrm>
              <a:prstGeom prst="ellipse">
                <a:avLst/>
              </a:prstGeom>
              <a:noFill/>
              <a:ln w="254000" cmpd="thickThin">
                <a:solidFill>
                  <a:srgbClr val="FF00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C353E86-4891-4F08-8E0D-661AB72F170B}"/>
                  </a:ext>
                </a:extLst>
              </p:cNvPr>
              <p:cNvSpPr/>
              <p:nvPr/>
            </p:nvSpPr>
            <p:spPr>
              <a:xfrm>
                <a:off x="3786216" y="2010902"/>
                <a:ext cx="2520000" cy="2520000"/>
              </a:xfrm>
              <a:prstGeom prst="ellipse">
                <a:avLst/>
              </a:prstGeom>
              <a:noFill/>
              <a:ln w="254000" cmpd="thickThin"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D561F8A-226A-49DD-AE54-4F0BE309C590}"/>
                  </a:ext>
                </a:extLst>
              </p:cNvPr>
              <p:cNvSpPr/>
              <p:nvPr/>
            </p:nvSpPr>
            <p:spPr>
              <a:xfrm>
                <a:off x="5122416" y="674702"/>
                <a:ext cx="2520000" cy="2520000"/>
              </a:xfrm>
              <a:prstGeom prst="ellipse">
                <a:avLst/>
              </a:prstGeom>
              <a:noFill/>
              <a:ln w="254000" cmpd="thickThin">
                <a:solidFill>
                  <a:srgbClr val="00206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AA4D5B-D3B0-437C-9F00-DEA28B40041C}"/>
                  </a:ext>
                </a:extLst>
              </p:cNvPr>
              <p:cNvSpPr/>
              <p:nvPr/>
            </p:nvSpPr>
            <p:spPr>
              <a:xfrm>
                <a:off x="6208643" y="2731499"/>
                <a:ext cx="231234" cy="2561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FC11F1-304B-44A4-B54E-901009A49208}"/>
                  </a:ext>
                </a:extLst>
              </p:cNvPr>
              <p:cNvSpPr/>
              <p:nvPr/>
            </p:nvSpPr>
            <p:spPr>
              <a:xfrm rot="21434971">
                <a:off x="5249099" y="1668806"/>
                <a:ext cx="267905" cy="6515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BB30A2-37D0-4E67-82CB-2DEEE15F149D}"/>
                  </a:ext>
                </a:extLst>
              </p:cNvPr>
              <p:cNvSpPr/>
              <p:nvPr/>
            </p:nvSpPr>
            <p:spPr>
              <a:xfrm rot="16363230">
                <a:off x="4949124" y="1984749"/>
                <a:ext cx="370203" cy="6515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FD9EA61-D423-4506-AA91-0CE4B9FBB14A}"/>
                  </a:ext>
                </a:extLst>
              </p:cNvPr>
              <p:cNvSpPr/>
              <p:nvPr/>
            </p:nvSpPr>
            <p:spPr>
              <a:xfrm rot="529224">
                <a:off x="7212639" y="1709952"/>
                <a:ext cx="302705" cy="6496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548F0D-8805-43EE-B641-8F78FA717A07}"/>
                  </a:ext>
                </a:extLst>
              </p:cNvPr>
              <p:cNvSpPr/>
              <p:nvPr/>
            </p:nvSpPr>
            <p:spPr>
              <a:xfrm rot="534531">
                <a:off x="7253311" y="2149664"/>
                <a:ext cx="620096" cy="2845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C7D46F8-C5C7-4BFB-A9CE-2F0FA37FCAC6}"/>
                  </a:ext>
                </a:extLst>
              </p:cNvPr>
              <p:cNvSpPr/>
              <p:nvPr/>
            </p:nvSpPr>
            <p:spPr>
              <a:xfrm rot="20721403">
                <a:off x="6251663" y="3089441"/>
                <a:ext cx="269548" cy="809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3EB18E4-A1B7-4ABE-B35A-7891084C1F1E}"/>
                  </a:ext>
                </a:extLst>
              </p:cNvPr>
              <p:cNvSpPr/>
              <p:nvPr/>
            </p:nvSpPr>
            <p:spPr>
              <a:xfrm rot="990716">
                <a:off x="5890588" y="3090808"/>
                <a:ext cx="276883" cy="826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2702DC3-2C27-48EC-983C-B5BDF339C22B}"/>
                  </a:ext>
                </a:extLst>
              </p:cNvPr>
              <p:cNvSpPr/>
              <p:nvPr/>
            </p:nvSpPr>
            <p:spPr>
              <a:xfrm>
                <a:off x="4859435" y="1670771"/>
                <a:ext cx="2434590" cy="1680210"/>
              </a:xfrm>
              <a:custGeom>
                <a:avLst/>
                <a:gdLst>
                  <a:gd name="connsiteX0" fmla="*/ 571500 w 2434590"/>
                  <a:gd name="connsiteY0" fmla="*/ 0 h 1680210"/>
                  <a:gd name="connsiteX1" fmla="*/ 571500 w 2434590"/>
                  <a:gd name="connsiteY1" fmla="*/ 0 h 1680210"/>
                  <a:gd name="connsiteX2" fmla="*/ 205740 w 2434590"/>
                  <a:gd name="connsiteY2" fmla="*/ 1005840 h 1680210"/>
                  <a:gd name="connsiteX3" fmla="*/ 217170 w 2434590"/>
                  <a:gd name="connsiteY3" fmla="*/ 1074420 h 1680210"/>
                  <a:gd name="connsiteX4" fmla="*/ 274320 w 2434590"/>
                  <a:gd name="connsiteY4" fmla="*/ 1177290 h 1680210"/>
                  <a:gd name="connsiteX5" fmla="*/ 308610 w 2434590"/>
                  <a:gd name="connsiteY5" fmla="*/ 1200150 h 1680210"/>
                  <a:gd name="connsiteX6" fmla="*/ 331470 w 2434590"/>
                  <a:gd name="connsiteY6" fmla="*/ 1234440 h 1680210"/>
                  <a:gd name="connsiteX7" fmla="*/ 400050 w 2434590"/>
                  <a:gd name="connsiteY7" fmla="*/ 1291590 h 1680210"/>
                  <a:gd name="connsiteX8" fmla="*/ 434340 w 2434590"/>
                  <a:gd name="connsiteY8" fmla="*/ 1303020 h 1680210"/>
                  <a:gd name="connsiteX9" fmla="*/ 480060 w 2434590"/>
                  <a:gd name="connsiteY9" fmla="*/ 1337310 h 1680210"/>
                  <a:gd name="connsiteX10" fmla="*/ 514350 w 2434590"/>
                  <a:gd name="connsiteY10" fmla="*/ 1348740 h 1680210"/>
                  <a:gd name="connsiteX11" fmla="*/ 537210 w 2434590"/>
                  <a:gd name="connsiteY11" fmla="*/ 1383030 h 1680210"/>
                  <a:gd name="connsiteX12" fmla="*/ 571500 w 2434590"/>
                  <a:gd name="connsiteY12" fmla="*/ 1394460 h 1680210"/>
                  <a:gd name="connsiteX13" fmla="*/ 102870 w 2434590"/>
                  <a:gd name="connsiteY13" fmla="*/ 1062990 h 1680210"/>
                  <a:gd name="connsiteX14" fmla="*/ 720090 w 2434590"/>
                  <a:gd name="connsiteY14" fmla="*/ 1680210 h 1680210"/>
                  <a:gd name="connsiteX15" fmla="*/ 1485900 w 2434590"/>
                  <a:gd name="connsiteY15" fmla="*/ 1668780 h 1680210"/>
                  <a:gd name="connsiteX16" fmla="*/ 2434590 w 2434590"/>
                  <a:gd name="connsiteY16" fmla="*/ 1645920 h 1680210"/>
                  <a:gd name="connsiteX17" fmla="*/ 2331720 w 2434590"/>
                  <a:gd name="connsiteY17" fmla="*/ 845820 h 1680210"/>
                  <a:gd name="connsiteX18" fmla="*/ 1954530 w 2434590"/>
                  <a:gd name="connsiteY18" fmla="*/ 205740 h 1680210"/>
                  <a:gd name="connsiteX19" fmla="*/ 902970 w 2434590"/>
                  <a:gd name="connsiteY19" fmla="*/ 80010 h 1680210"/>
                  <a:gd name="connsiteX20" fmla="*/ 0 w 2434590"/>
                  <a:gd name="connsiteY20" fmla="*/ 765810 h 1680210"/>
                  <a:gd name="connsiteX21" fmla="*/ 754380 w 2434590"/>
                  <a:gd name="connsiteY21" fmla="*/ 514350 h 168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34590" h="1680210">
                    <a:moveTo>
                      <a:pt x="571500" y="0"/>
                    </a:moveTo>
                    <a:lnTo>
                      <a:pt x="571500" y="0"/>
                    </a:lnTo>
                    <a:cubicBezTo>
                      <a:pt x="449580" y="335280"/>
                      <a:pt x="317475" y="667030"/>
                      <a:pt x="205740" y="1005840"/>
                    </a:cubicBezTo>
                    <a:cubicBezTo>
                      <a:pt x="198482" y="1027849"/>
                      <a:pt x="211549" y="1051937"/>
                      <a:pt x="217170" y="1074420"/>
                    </a:cubicBezTo>
                    <a:cubicBezTo>
                      <a:pt x="232281" y="1134865"/>
                      <a:pt x="231618" y="1141705"/>
                      <a:pt x="274320" y="1177290"/>
                    </a:cubicBezTo>
                    <a:cubicBezTo>
                      <a:pt x="284873" y="1186084"/>
                      <a:pt x="297180" y="1192530"/>
                      <a:pt x="308610" y="1200150"/>
                    </a:cubicBezTo>
                    <a:cubicBezTo>
                      <a:pt x="316230" y="1211580"/>
                      <a:pt x="322676" y="1223887"/>
                      <a:pt x="331470" y="1234440"/>
                    </a:cubicBezTo>
                    <a:cubicBezTo>
                      <a:pt x="349526" y="1256107"/>
                      <a:pt x="374361" y="1278746"/>
                      <a:pt x="400050" y="1291590"/>
                    </a:cubicBezTo>
                    <a:cubicBezTo>
                      <a:pt x="410826" y="1296978"/>
                      <a:pt x="422910" y="1299210"/>
                      <a:pt x="434340" y="1303020"/>
                    </a:cubicBezTo>
                    <a:cubicBezTo>
                      <a:pt x="449580" y="1314450"/>
                      <a:pt x="463520" y="1327859"/>
                      <a:pt x="480060" y="1337310"/>
                    </a:cubicBezTo>
                    <a:cubicBezTo>
                      <a:pt x="490521" y="1343288"/>
                      <a:pt x="504942" y="1341214"/>
                      <a:pt x="514350" y="1348740"/>
                    </a:cubicBezTo>
                    <a:cubicBezTo>
                      <a:pt x="525077" y="1357322"/>
                      <a:pt x="526483" y="1374448"/>
                      <a:pt x="537210" y="1383030"/>
                    </a:cubicBezTo>
                    <a:cubicBezTo>
                      <a:pt x="546618" y="1390556"/>
                      <a:pt x="571500" y="1394460"/>
                      <a:pt x="571500" y="1394460"/>
                    </a:cubicBezTo>
                    <a:lnTo>
                      <a:pt x="102870" y="1062990"/>
                    </a:lnTo>
                    <a:lnTo>
                      <a:pt x="720090" y="1680210"/>
                    </a:lnTo>
                    <a:lnTo>
                      <a:pt x="1485900" y="1668780"/>
                    </a:lnTo>
                    <a:lnTo>
                      <a:pt x="2434590" y="1645920"/>
                    </a:lnTo>
                    <a:lnTo>
                      <a:pt x="2331720" y="845820"/>
                    </a:lnTo>
                    <a:lnTo>
                      <a:pt x="1954530" y="205740"/>
                    </a:lnTo>
                    <a:lnTo>
                      <a:pt x="902970" y="80010"/>
                    </a:lnTo>
                    <a:lnTo>
                      <a:pt x="0" y="765810"/>
                    </a:lnTo>
                    <a:lnTo>
                      <a:pt x="754380" y="51435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5" name="Picture 15" descr="A picture containing bottle, drawing&#10;&#10;Description automatically generated">
                <a:extLst>
                  <a:ext uri="{FF2B5EF4-FFF2-40B4-BE49-F238E27FC236}">
                    <a16:creationId xmlns:a16="http://schemas.microsoft.com/office/drawing/2014/main" id="{4C8FACAA-F114-41C3-B18C-E6D66AB7A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97974" y="1204504"/>
                <a:ext cx="1632190" cy="1632190"/>
              </a:xfrm>
              <a:prstGeom prst="rect">
                <a:avLst/>
              </a:prstGeom>
            </p:spPr>
          </p:pic>
          <p:pic>
            <p:nvPicPr>
              <p:cNvPr id="16" name="Picture 16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EA58725C-8007-4C74-9527-46629CE54B9C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8684" y="2538118"/>
                <a:ext cx="1230345" cy="1498607"/>
              </a:xfrm>
              <a:prstGeom prst="rect">
                <a:avLst/>
              </a:prstGeom>
              <a:solidFill>
                <a:srgbClr val="D96A47"/>
              </a:solidFill>
            </p:spPr>
          </p:pic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3FF1B69-E359-423F-A2BE-1FAEF2292B64}"/>
                  </a:ext>
                </a:extLst>
              </p:cNvPr>
              <p:cNvSpPr/>
              <p:nvPr/>
            </p:nvSpPr>
            <p:spPr>
              <a:xfrm>
                <a:off x="7324008" y="2372497"/>
                <a:ext cx="185102" cy="205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3951884-919F-4686-A8D9-6D263D30B131}"/>
                  </a:ext>
                </a:extLst>
              </p:cNvPr>
              <p:cNvSpPr/>
              <p:nvPr/>
            </p:nvSpPr>
            <p:spPr>
              <a:xfrm>
                <a:off x="6980673" y="1722355"/>
                <a:ext cx="370203" cy="636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E57CB54-8CE8-4C6F-B27F-684BD9F21B03}"/>
                  </a:ext>
                </a:extLst>
              </p:cNvPr>
              <p:cNvSpPr/>
              <p:nvPr/>
            </p:nvSpPr>
            <p:spPr>
              <a:xfrm>
                <a:off x="7421267" y="2390267"/>
                <a:ext cx="355226" cy="1827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3" name="Picture 13" descr="A picture containing ax, drawing&#10;&#10;Description automatically generated">
                <a:extLst>
                  <a:ext uri="{FF2B5EF4-FFF2-40B4-BE49-F238E27FC236}">
                    <a16:creationId xmlns:a16="http://schemas.microsoft.com/office/drawing/2014/main" id="{CD7D7063-046E-4A08-A27D-C314536837BD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46" y="2401174"/>
                <a:ext cx="1289519" cy="1599949"/>
              </a:xfrm>
              <a:prstGeom prst="rect">
                <a:avLst/>
              </a:prstGeom>
            </p:spPr>
          </p:pic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EF3A2E-577C-4B9C-8BDB-4018F9EBF478}"/>
                </a:ext>
              </a:extLst>
            </p:cNvPr>
            <p:cNvSpPr/>
            <p:nvPr/>
          </p:nvSpPr>
          <p:spPr>
            <a:xfrm>
              <a:off x="5396696" y="2025570"/>
              <a:ext cx="179408" cy="3096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90BFE92-97D7-429D-B778-048FEB984D02}"/>
                </a:ext>
              </a:extLst>
            </p:cNvPr>
            <p:cNvSpPr/>
            <p:nvPr/>
          </p:nvSpPr>
          <p:spPr>
            <a:xfrm>
              <a:off x="5087073" y="2424896"/>
              <a:ext cx="92598" cy="1331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18DB421C-07DD-4473-8291-935D6CEAEFE1}"/>
              </a:ext>
            </a:extLst>
          </p:cNvPr>
          <p:cNvSpPr/>
          <p:nvPr/>
        </p:nvSpPr>
        <p:spPr>
          <a:xfrm>
            <a:off x="1344804" y="932838"/>
            <a:ext cx="2252534" cy="231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537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F11D2EC-E237-4008-9965-FE5002806E1C}"/>
              </a:ext>
            </a:extLst>
          </p:cNvPr>
          <p:cNvGrpSpPr/>
          <p:nvPr/>
        </p:nvGrpSpPr>
        <p:grpSpPr>
          <a:xfrm>
            <a:off x="1884714" y="342018"/>
            <a:ext cx="6353799" cy="4240228"/>
            <a:chOff x="2274594" y="290674"/>
            <a:chExt cx="6353799" cy="42402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56F31-2A19-42DD-B5FF-4EDFA4320369}"/>
                </a:ext>
              </a:extLst>
            </p:cNvPr>
            <p:cNvSpPr/>
            <p:nvPr/>
          </p:nvSpPr>
          <p:spPr>
            <a:xfrm>
              <a:off x="6108393" y="2010902"/>
              <a:ext cx="2520000" cy="2520000"/>
            </a:xfrm>
            <a:prstGeom prst="ellipse">
              <a:avLst/>
            </a:prstGeom>
            <a:noFill/>
            <a:ln w="254000" cmpd="thickThin"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353E86-4891-4F08-8E0D-661AB72F170B}"/>
                </a:ext>
              </a:extLst>
            </p:cNvPr>
            <p:cNvSpPr/>
            <p:nvPr/>
          </p:nvSpPr>
          <p:spPr>
            <a:xfrm>
              <a:off x="3786216" y="2010902"/>
              <a:ext cx="2520000" cy="2520000"/>
            </a:xfrm>
            <a:prstGeom prst="ellipse">
              <a:avLst/>
            </a:prstGeom>
            <a:noFill/>
            <a:ln w="254000" cmpd="thickThin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D561F8A-226A-49DD-AE54-4F0BE309C590}"/>
                </a:ext>
              </a:extLst>
            </p:cNvPr>
            <p:cNvSpPr/>
            <p:nvPr/>
          </p:nvSpPr>
          <p:spPr>
            <a:xfrm>
              <a:off x="5122416" y="674702"/>
              <a:ext cx="2520000" cy="2520000"/>
            </a:xfrm>
            <a:prstGeom prst="ellipse">
              <a:avLst/>
            </a:prstGeom>
            <a:noFill/>
            <a:ln w="254000" cmpd="thickThin"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AA4D5B-D3B0-437C-9F00-DEA28B40041C}"/>
                </a:ext>
              </a:extLst>
            </p:cNvPr>
            <p:cNvSpPr/>
            <p:nvPr/>
          </p:nvSpPr>
          <p:spPr>
            <a:xfrm>
              <a:off x="6208643" y="2731499"/>
              <a:ext cx="231234" cy="256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7FC11F1-304B-44A4-B54E-901009A49208}"/>
                </a:ext>
              </a:extLst>
            </p:cNvPr>
            <p:cNvSpPr/>
            <p:nvPr/>
          </p:nvSpPr>
          <p:spPr>
            <a:xfrm rot="21434971">
              <a:off x="5249099" y="1668806"/>
              <a:ext cx="267905" cy="651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3BB30A2-37D0-4E67-82CB-2DEEE15F149D}"/>
                </a:ext>
              </a:extLst>
            </p:cNvPr>
            <p:cNvSpPr/>
            <p:nvPr/>
          </p:nvSpPr>
          <p:spPr>
            <a:xfrm rot="16363230">
              <a:off x="4949124" y="1984749"/>
              <a:ext cx="370203" cy="651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D9EA61-D423-4506-AA91-0CE4B9FBB14A}"/>
                </a:ext>
              </a:extLst>
            </p:cNvPr>
            <p:cNvSpPr/>
            <p:nvPr/>
          </p:nvSpPr>
          <p:spPr>
            <a:xfrm rot="529224">
              <a:off x="7212639" y="1709952"/>
              <a:ext cx="302705" cy="6496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548F0D-8805-43EE-B641-8F78FA717A07}"/>
                </a:ext>
              </a:extLst>
            </p:cNvPr>
            <p:cNvSpPr/>
            <p:nvPr/>
          </p:nvSpPr>
          <p:spPr>
            <a:xfrm rot="534531">
              <a:off x="7253311" y="2149664"/>
              <a:ext cx="620096" cy="284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7D46F8-C5C7-4BFB-A9CE-2F0FA37FCAC6}"/>
                </a:ext>
              </a:extLst>
            </p:cNvPr>
            <p:cNvSpPr/>
            <p:nvPr/>
          </p:nvSpPr>
          <p:spPr>
            <a:xfrm rot="20721403">
              <a:off x="6251663" y="3089441"/>
              <a:ext cx="269548" cy="809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EB18E4-A1B7-4ABE-B35A-7891084C1F1E}"/>
                </a:ext>
              </a:extLst>
            </p:cNvPr>
            <p:cNvSpPr/>
            <p:nvPr/>
          </p:nvSpPr>
          <p:spPr>
            <a:xfrm rot="990716">
              <a:off x="5890588" y="3090808"/>
              <a:ext cx="276883" cy="826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702DC3-2C27-48EC-983C-B5BDF339C22B}"/>
                </a:ext>
              </a:extLst>
            </p:cNvPr>
            <p:cNvSpPr/>
            <p:nvPr/>
          </p:nvSpPr>
          <p:spPr>
            <a:xfrm>
              <a:off x="5150703" y="1721176"/>
              <a:ext cx="2434590" cy="1680210"/>
            </a:xfrm>
            <a:custGeom>
              <a:avLst/>
              <a:gdLst>
                <a:gd name="connsiteX0" fmla="*/ 571500 w 2434590"/>
                <a:gd name="connsiteY0" fmla="*/ 0 h 1680210"/>
                <a:gd name="connsiteX1" fmla="*/ 571500 w 2434590"/>
                <a:gd name="connsiteY1" fmla="*/ 0 h 1680210"/>
                <a:gd name="connsiteX2" fmla="*/ 205740 w 2434590"/>
                <a:gd name="connsiteY2" fmla="*/ 1005840 h 1680210"/>
                <a:gd name="connsiteX3" fmla="*/ 217170 w 2434590"/>
                <a:gd name="connsiteY3" fmla="*/ 1074420 h 1680210"/>
                <a:gd name="connsiteX4" fmla="*/ 274320 w 2434590"/>
                <a:gd name="connsiteY4" fmla="*/ 1177290 h 1680210"/>
                <a:gd name="connsiteX5" fmla="*/ 308610 w 2434590"/>
                <a:gd name="connsiteY5" fmla="*/ 1200150 h 1680210"/>
                <a:gd name="connsiteX6" fmla="*/ 331470 w 2434590"/>
                <a:gd name="connsiteY6" fmla="*/ 1234440 h 1680210"/>
                <a:gd name="connsiteX7" fmla="*/ 400050 w 2434590"/>
                <a:gd name="connsiteY7" fmla="*/ 1291590 h 1680210"/>
                <a:gd name="connsiteX8" fmla="*/ 434340 w 2434590"/>
                <a:gd name="connsiteY8" fmla="*/ 1303020 h 1680210"/>
                <a:gd name="connsiteX9" fmla="*/ 480060 w 2434590"/>
                <a:gd name="connsiteY9" fmla="*/ 1337310 h 1680210"/>
                <a:gd name="connsiteX10" fmla="*/ 514350 w 2434590"/>
                <a:gd name="connsiteY10" fmla="*/ 1348740 h 1680210"/>
                <a:gd name="connsiteX11" fmla="*/ 537210 w 2434590"/>
                <a:gd name="connsiteY11" fmla="*/ 1383030 h 1680210"/>
                <a:gd name="connsiteX12" fmla="*/ 571500 w 2434590"/>
                <a:gd name="connsiteY12" fmla="*/ 1394460 h 1680210"/>
                <a:gd name="connsiteX13" fmla="*/ 102870 w 2434590"/>
                <a:gd name="connsiteY13" fmla="*/ 1062990 h 1680210"/>
                <a:gd name="connsiteX14" fmla="*/ 720090 w 2434590"/>
                <a:gd name="connsiteY14" fmla="*/ 1680210 h 1680210"/>
                <a:gd name="connsiteX15" fmla="*/ 1485900 w 2434590"/>
                <a:gd name="connsiteY15" fmla="*/ 1668780 h 1680210"/>
                <a:gd name="connsiteX16" fmla="*/ 2434590 w 2434590"/>
                <a:gd name="connsiteY16" fmla="*/ 1645920 h 1680210"/>
                <a:gd name="connsiteX17" fmla="*/ 2331720 w 2434590"/>
                <a:gd name="connsiteY17" fmla="*/ 845820 h 1680210"/>
                <a:gd name="connsiteX18" fmla="*/ 1954530 w 2434590"/>
                <a:gd name="connsiteY18" fmla="*/ 205740 h 1680210"/>
                <a:gd name="connsiteX19" fmla="*/ 902970 w 2434590"/>
                <a:gd name="connsiteY19" fmla="*/ 80010 h 1680210"/>
                <a:gd name="connsiteX20" fmla="*/ 0 w 2434590"/>
                <a:gd name="connsiteY20" fmla="*/ 765810 h 1680210"/>
                <a:gd name="connsiteX21" fmla="*/ 754380 w 2434590"/>
                <a:gd name="connsiteY21" fmla="*/ 514350 h 16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34590" h="1680210">
                  <a:moveTo>
                    <a:pt x="571500" y="0"/>
                  </a:moveTo>
                  <a:lnTo>
                    <a:pt x="571500" y="0"/>
                  </a:lnTo>
                  <a:cubicBezTo>
                    <a:pt x="449580" y="335280"/>
                    <a:pt x="317475" y="667030"/>
                    <a:pt x="205740" y="1005840"/>
                  </a:cubicBezTo>
                  <a:cubicBezTo>
                    <a:pt x="198482" y="1027849"/>
                    <a:pt x="211549" y="1051937"/>
                    <a:pt x="217170" y="1074420"/>
                  </a:cubicBezTo>
                  <a:cubicBezTo>
                    <a:pt x="232281" y="1134865"/>
                    <a:pt x="231618" y="1141705"/>
                    <a:pt x="274320" y="1177290"/>
                  </a:cubicBezTo>
                  <a:cubicBezTo>
                    <a:pt x="284873" y="1186084"/>
                    <a:pt x="297180" y="1192530"/>
                    <a:pt x="308610" y="1200150"/>
                  </a:cubicBezTo>
                  <a:cubicBezTo>
                    <a:pt x="316230" y="1211580"/>
                    <a:pt x="322676" y="1223887"/>
                    <a:pt x="331470" y="1234440"/>
                  </a:cubicBezTo>
                  <a:cubicBezTo>
                    <a:pt x="349526" y="1256107"/>
                    <a:pt x="374361" y="1278746"/>
                    <a:pt x="400050" y="1291590"/>
                  </a:cubicBezTo>
                  <a:cubicBezTo>
                    <a:pt x="410826" y="1296978"/>
                    <a:pt x="422910" y="1299210"/>
                    <a:pt x="434340" y="1303020"/>
                  </a:cubicBezTo>
                  <a:cubicBezTo>
                    <a:pt x="449580" y="1314450"/>
                    <a:pt x="463520" y="1327859"/>
                    <a:pt x="480060" y="1337310"/>
                  </a:cubicBezTo>
                  <a:cubicBezTo>
                    <a:pt x="490521" y="1343288"/>
                    <a:pt x="504942" y="1341214"/>
                    <a:pt x="514350" y="1348740"/>
                  </a:cubicBezTo>
                  <a:cubicBezTo>
                    <a:pt x="525077" y="1357322"/>
                    <a:pt x="526483" y="1374448"/>
                    <a:pt x="537210" y="1383030"/>
                  </a:cubicBezTo>
                  <a:cubicBezTo>
                    <a:pt x="546618" y="1390556"/>
                    <a:pt x="571500" y="1394460"/>
                    <a:pt x="571500" y="1394460"/>
                  </a:cubicBezTo>
                  <a:lnTo>
                    <a:pt x="102870" y="1062990"/>
                  </a:lnTo>
                  <a:lnTo>
                    <a:pt x="720090" y="1680210"/>
                  </a:lnTo>
                  <a:lnTo>
                    <a:pt x="1485900" y="1668780"/>
                  </a:lnTo>
                  <a:lnTo>
                    <a:pt x="2434590" y="1645920"/>
                  </a:lnTo>
                  <a:lnTo>
                    <a:pt x="2331720" y="845820"/>
                  </a:lnTo>
                  <a:lnTo>
                    <a:pt x="1954530" y="205740"/>
                  </a:lnTo>
                  <a:lnTo>
                    <a:pt x="902970" y="80010"/>
                  </a:lnTo>
                  <a:lnTo>
                    <a:pt x="0" y="765810"/>
                  </a:lnTo>
                  <a:lnTo>
                    <a:pt x="754380" y="51435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5" name="Picture 15" descr="A picture containing bottle, drawing&#10;&#10;Description automatically generated">
              <a:extLst>
                <a:ext uri="{FF2B5EF4-FFF2-40B4-BE49-F238E27FC236}">
                  <a16:creationId xmlns:a16="http://schemas.microsoft.com/office/drawing/2014/main" id="{4C8FACAA-F114-41C3-B18C-E6D66AB7A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8122" y="290674"/>
              <a:ext cx="1632190" cy="1632190"/>
            </a:xfrm>
            <a:prstGeom prst="rect">
              <a:avLst/>
            </a:prstGeom>
          </p:spPr>
        </p:pic>
        <p:pic>
          <p:nvPicPr>
            <p:cNvPr id="16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A58725C-8007-4C74-9527-46629CE54B9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832" y="1624288"/>
              <a:ext cx="1230345" cy="1498607"/>
            </a:xfrm>
            <a:prstGeom prst="rect">
              <a:avLst/>
            </a:prstGeom>
            <a:solidFill>
              <a:srgbClr val="D96A47"/>
            </a:solidFill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FF1B69-E359-423F-A2BE-1FAEF2292B64}"/>
                </a:ext>
              </a:extLst>
            </p:cNvPr>
            <p:cNvSpPr/>
            <p:nvPr/>
          </p:nvSpPr>
          <p:spPr>
            <a:xfrm>
              <a:off x="7324008" y="2372497"/>
              <a:ext cx="185102" cy="2053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3951884-919F-4686-A8D9-6D263D30B131}"/>
                </a:ext>
              </a:extLst>
            </p:cNvPr>
            <p:cNvSpPr/>
            <p:nvPr/>
          </p:nvSpPr>
          <p:spPr>
            <a:xfrm>
              <a:off x="6980673" y="1722355"/>
              <a:ext cx="370203" cy="636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E57CB54-8CE8-4C6F-B27F-684BD9F21B03}"/>
                </a:ext>
              </a:extLst>
            </p:cNvPr>
            <p:cNvSpPr/>
            <p:nvPr/>
          </p:nvSpPr>
          <p:spPr>
            <a:xfrm>
              <a:off x="7421267" y="2390267"/>
              <a:ext cx="355226" cy="182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" name="Picture 13" descr="A picture containing ax, drawing&#10;&#10;Description automatically generated">
              <a:extLst>
                <a:ext uri="{FF2B5EF4-FFF2-40B4-BE49-F238E27FC236}">
                  <a16:creationId xmlns:a16="http://schemas.microsoft.com/office/drawing/2014/main" id="{CD7D7063-046E-4A08-A27D-C314536837B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4594" y="1487344"/>
              <a:ext cx="1289519" cy="1599949"/>
            </a:xfrm>
            <a:prstGeom prst="rect">
              <a:avLst/>
            </a:prstGeom>
          </p:spPr>
        </p:pic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00EF3A2E-577C-4B9C-8BDB-4018F9EBF478}"/>
              </a:ext>
            </a:extLst>
          </p:cNvPr>
          <p:cNvSpPr/>
          <p:nvPr/>
        </p:nvSpPr>
        <p:spPr>
          <a:xfrm>
            <a:off x="4986561" y="2071127"/>
            <a:ext cx="179408" cy="3096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0BFE92-97D7-429D-B778-048FEB984D02}"/>
              </a:ext>
            </a:extLst>
          </p:cNvPr>
          <p:cNvSpPr/>
          <p:nvPr/>
        </p:nvSpPr>
        <p:spPr>
          <a:xfrm>
            <a:off x="4676938" y="2470453"/>
            <a:ext cx="92598" cy="1331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DB421C-07DD-4473-8291-935D6CEAEFE1}"/>
              </a:ext>
            </a:extLst>
          </p:cNvPr>
          <p:cNvSpPr/>
          <p:nvPr/>
        </p:nvSpPr>
        <p:spPr>
          <a:xfrm>
            <a:off x="1344804" y="932838"/>
            <a:ext cx="2252534" cy="231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565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DB421C-07DD-4473-8291-935D6CEAEFE1}"/>
              </a:ext>
            </a:extLst>
          </p:cNvPr>
          <p:cNvSpPr/>
          <p:nvPr/>
        </p:nvSpPr>
        <p:spPr>
          <a:xfrm>
            <a:off x="4012633" y="2770173"/>
            <a:ext cx="2252534" cy="1759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11D2EC-E237-4008-9965-FE5002806E1C}"/>
              </a:ext>
            </a:extLst>
          </p:cNvPr>
          <p:cNvGrpSpPr/>
          <p:nvPr/>
        </p:nvGrpSpPr>
        <p:grpSpPr>
          <a:xfrm>
            <a:off x="3877561" y="812148"/>
            <a:ext cx="4842177" cy="3856200"/>
            <a:chOff x="3786216" y="674702"/>
            <a:chExt cx="4842177" cy="3856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56F31-2A19-42DD-B5FF-4EDFA4320369}"/>
                </a:ext>
              </a:extLst>
            </p:cNvPr>
            <p:cNvSpPr/>
            <p:nvPr/>
          </p:nvSpPr>
          <p:spPr>
            <a:xfrm>
              <a:off x="6108393" y="2010902"/>
              <a:ext cx="2520000" cy="2520000"/>
            </a:xfrm>
            <a:prstGeom prst="ellipse">
              <a:avLst/>
            </a:prstGeom>
            <a:noFill/>
            <a:ln w="254000" cmpd="thickThin"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353E86-4891-4F08-8E0D-661AB72F170B}"/>
                </a:ext>
              </a:extLst>
            </p:cNvPr>
            <p:cNvSpPr/>
            <p:nvPr/>
          </p:nvSpPr>
          <p:spPr>
            <a:xfrm>
              <a:off x="3786216" y="2010902"/>
              <a:ext cx="2520000" cy="2520000"/>
            </a:xfrm>
            <a:prstGeom prst="ellipse">
              <a:avLst/>
            </a:prstGeom>
            <a:noFill/>
            <a:ln w="254000" cmpd="thickThin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D561F8A-226A-49DD-AE54-4F0BE309C590}"/>
                </a:ext>
              </a:extLst>
            </p:cNvPr>
            <p:cNvSpPr/>
            <p:nvPr/>
          </p:nvSpPr>
          <p:spPr>
            <a:xfrm>
              <a:off x="5122416" y="674702"/>
              <a:ext cx="2520000" cy="2520000"/>
            </a:xfrm>
            <a:prstGeom prst="ellipse">
              <a:avLst/>
            </a:prstGeom>
            <a:noFill/>
            <a:ln w="254000" cmpd="thickThin"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AA4D5B-D3B0-437C-9F00-DEA28B40041C}"/>
                </a:ext>
              </a:extLst>
            </p:cNvPr>
            <p:cNvSpPr/>
            <p:nvPr/>
          </p:nvSpPr>
          <p:spPr>
            <a:xfrm>
              <a:off x="6208643" y="2731499"/>
              <a:ext cx="231234" cy="256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5" name="Picture 15" descr="A picture containing bottle, drawing&#10;&#10;Description automatically generated">
              <a:extLst>
                <a:ext uri="{FF2B5EF4-FFF2-40B4-BE49-F238E27FC236}">
                  <a16:creationId xmlns:a16="http://schemas.microsoft.com/office/drawing/2014/main" id="{4C8FACAA-F114-41C3-B18C-E6D66AB7A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6541" y="1141312"/>
              <a:ext cx="1632190" cy="1632190"/>
            </a:xfrm>
            <a:prstGeom prst="rect">
              <a:avLst/>
            </a:prstGeom>
          </p:spPr>
        </p:pic>
        <p:pic>
          <p:nvPicPr>
            <p:cNvPr id="16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A58725C-8007-4C74-9527-46629CE54B9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9946" y="2573018"/>
              <a:ext cx="1230345" cy="1498607"/>
            </a:xfrm>
            <a:prstGeom prst="rect">
              <a:avLst/>
            </a:prstGeom>
            <a:solidFill>
              <a:srgbClr val="D96A47"/>
            </a:solidFill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FF1B69-E359-423F-A2BE-1FAEF2292B64}"/>
                </a:ext>
              </a:extLst>
            </p:cNvPr>
            <p:cNvSpPr/>
            <p:nvPr/>
          </p:nvSpPr>
          <p:spPr>
            <a:xfrm>
              <a:off x="7324008" y="2372497"/>
              <a:ext cx="185102" cy="2053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E57CB54-8CE8-4C6F-B27F-684BD9F21B03}"/>
                </a:ext>
              </a:extLst>
            </p:cNvPr>
            <p:cNvSpPr/>
            <p:nvPr/>
          </p:nvSpPr>
          <p:spPr>
            <a:xfrm>
              <a:off x="7421267" y="2390267"/>
              <a:ext cx="355226" cy="182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" name="Picture 13" descr="A picture containing ax, drawing&#10;&#10;Description automatically generated">
              <a:extLst>
                <a:ext uri="{FF2B5EF4-FFF2-40B4-BE49-F238E27FC236}">
                  <a16:creationId xmlns:a16="http://schemas.microsoft.com/office/drawing/2014/main" id="{CD7D7063-046E-4A08-A27D-C314536837B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5360" y="2463118"/>
              <a:ext cx="1289519" cy="1599949"/>
            </a:xfrm>
            <a:prstGeom prst="rect">
              <a:avLst/>
            </a:prstGeom>
          </p:spPr>
        </p:pic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5C181426-CE56-406A-B0BC-1FD57E81508D}"/>
              </a:ext>
            </a:extLst>
          </p:cNvPr>
          <p:cNvSpPr/>
          <p:nvPr/>
        </p:nvSpPr>
        <p:spPr>
          <a:xfrm>
            <a:off x="650493" y="344377"/>
            <a:ext cx="2279303" cy="1596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88AFFF-8B56-4073-B8CD-A8E3A9F54AA5}"/>
              </a:ext>
            </a:extLst>
          </p:cNvPr>
          <p:cNvSpPr/>
          <p:nvPr/>
        </p:nvSpPr>
        <p:spPr>
          <a:xfrm>
            <a:off x="8402484" y="1963194"/>
            <a:ext cx="2382040" cy="2204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16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ABB74C-CE1B-4EDD-8DAA-2573E8548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12" y="1534319"/>
            <a:ext cx="4829175" cy="3676650"/>
          </a:xfrm>
        </p:spPr>
      </p:pic>
    </p:spTree>
    <p:extLst>
      <p:ext uri="{BB962C8B-B14F-4D97-AF65-F5344CB8AC3E}">
        <p14:creationId xmlns:p14="http://schemas.microsoft.com/office/powerpoint/2010/main" val="35091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ABB74C-CE1B-4EDD-8DAA-2573E8548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12" y="1534319"/>
            <a:ext cx="4829175" cy="3676650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B81C8E2-F9F7-4701-99C3-2343EF9A578D}"/>
              </a:ext>
            </a:extLst>
          </p:cNvPr>
          <p:cNvSpPr/>
          <p:nvPr/>
        </p:nvSpPr>
        <p:spPr>
          <a:xfrm>
            <a:off x="6791417" y="1846556"/>
            <a:ext cx="1458759" cy="825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E69367-6A10-4C67-856D-EB99696781A0}"/>
              </a:ext>
            </a:extLst>
          </p:cNvPr>
          <p:cNvSpPr/>
          <p:nvPr/>
        </p:nvSpPr>
        <p:spPr>
          <a:xfrm>
            <a:off x="7448365" y="2911876"/>
            <a:ext cx="1225118" cy="905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5E8380-B2E8-4767-81D0-EA6387AC5CEC}"/>
              </a:ext>
            </a:extLst>
          </p:cNvPr>
          <p:cNvSpPr/>
          <p:nvPr/>
        </p:nvSpPr>
        <p:spPr>
          <a:xfrm>
            <a:off x="6995604" y="3906175"/>
            <a:ext cx="1349406" cy="905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937D58-33E3-4999-A797-7EA8647D7668}"/>
              </a:ext>
            </a:extLst>
          </p:cNvPr>
          <p:cNvSpPr/>
          <p:nvPr/>
        </p:nvSpPr>
        <p:spPr>
          <a:xfrm>
            <a:off x="5184559" y="1526959"/>
            <a:ext cx="1606858" cy="825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C1A9CD-ECE0-474E-9AC6-2AC6189D9616}"/>
              </a:ext>
            </a:extLst>
          </p:cNvPr>
          <p:cNvSpPr/>
          <p:nvPr/>
        </p:nvSpPr>
        <p:spPr>
          <a:xfrm>
            <a:off x="2975499" y="2911876"/>
            <a:ext cx="1606858" cy="905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6B1950-B998-4915-A41E-A9263ABDDB05}"/>
              </a:ext>
            </a:extLst>
          </p:cNvPr>
          <p:cNvSpPr/>
          <p:nvPr/>
        </p:nvSpPr>
        <p:spPr>
          <a:xfrm>
            <a:off x="5223169" y="4385345"/>
            <a:ext cx="1606858" cy="825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615987-B8B8-4276-BF3F-7338A1A25636}"/>
              </a:ext>
            </a:extLst>
          </p:cNvPr>
          <p:cNvSpPr/>
          <p:nvPr/>
        </p:nvSpPr>
        <p:spPr>
          <a:xfrm>
            <a:off x="3518516" y="1939770"/>
            <a:ext cx="1606858" cy="905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CF8B8E-B8EA-44BD-98BA-8CB92A175997}"/>
              </a:ext>
            </a:extLst>
          </p:cNvPr>
          <p:cNvSpPr/>
          <p:nvPr/>
        </p:nvSpPr>
        <p:spPr>
          <a:xfrm>
            <a:off x="3450734" y="3906175"/>
            <a:ext cx="1674640" cy="1102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57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68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Bodoni MT Black</vt:lpstr>
      <vt:lpstr>Calibri</vt:lpstr>
      <vt:lpstr>Calibri Light</vt:lpstr>
      <vt:lpstr>Permanent Marker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Awesomeness</dc:title>
  <dc:creator>Andrzej Pach</dc:creator>
  <cp:lastModifiedBy>C Nermo</cp:lastModifiedBy>
  <cp:revision>98</cp:revision>
  <dcterms:created xsi:type="dcterms:W3CDTF">2016-01-18T09:44:14Z</dcterms:created>
  <dcterms:modified xsi:type="dcterms:W3CDTF">2020-08-10T04:45:58Z</dcterms:modified>
</cp:coreProperties>
</file>