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79" r:id="rId5"/>
    <p:sldId id="280" r:id="rId6"/>
    <p:sldId id="284" r:id="rId7"/>
    <p:sldId id="287" r:id="rId8"/>
    <p:sldId id="288" r:id="rId9"/>
    <p:sldId id="285" r:id="rId10"/>
    <p:sldId id="286" r:id="rId11"/>
    <p:sldId id="283" r:id="rId12"/>
    <p:sldId id="282" r:id="rId13"/>
    <p:sldId id="281" r:id="rId14"/>
    <p:sldId id="277" r:id="rId15"/>
    <p:sldId id="278" r:id="rId16"/>
    <p:sldId id="276" r:id="rId17"/>
    <p:sldId id="264" r:id="rId18"/>
    <p:sldId id="265" r:id="rId19"/>
    <p:sldId id="266" r:id="rId20"/>
    <p:sldId id="267" r:id="rId21"/>
    <p:sldId id="268" r:id="rId22"/>
    <p:sldId id="269" r:id="rId23"/>
    <p:sldId id="275" r:id="rId24"/>
    <p:sldId id="270" r:id="rId25"/>
    <p:sldId id="271" r:id="rId26"/>
    <p:sldId id="274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C4D"/>
    <a:srgbClr val="FFFFFF"/>
    <a:srgbClr val="84A366"/>
    <a:srgbClr val="2ADA7A"/>
    <a:srgbClr val="7AC5DD"/>
    <a:srgbClr val="FF9966"/>
    <a:srgbClr val="9A57CD"/>
    <a:srgbClr val="37597F"/>
    <a:srgbClr val="D96A47"/>
    <a:srgbClr val="2C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B3886-2749-4704-9627-72817E3A3ADF}" v="45" dt="2020-08-15T17:55:29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1" autoAdjust="0"/>
    <p:restoredTop sz="96897" autoAdjust="0"/>
  </p:normalViewPr>
  <p:slideViewPr>
    <p:cSldViewPr snapToGrid="0">
      <p:cViewPr>
        <p:scale>
          <a:sx n="108" d="100"/>
          <a:sy n="108" d="100"/>
        </p:scale>
        <p:origin x="5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Nermo" userId="a9c701fa1e6e14be" providerId="LiveId" clId="{0C5B3886-2749-4704-9627-72817E3A3ADF}"/>
    <pc:docChg chg="undo custSel addSld delSld modSld">
      <pc:chgData name="C Nermo" userId="a9c701fa1e6e14be" providerId="LiveId" clId="{0C5B3886-2749-4704-9627-72817E3A3ADF}" dt="2020-08-15T17:55:56.262" v="149" actId="208"/>
      <pc:docMkLst>
        <pc:docMk/>
      </pc:docMkLst>
      <pc:sldChg chg="addSp modSp">
        <pc:chgData name="C Nermo" userId="a9c701fa1e6e14be" providerId="LiveId" clId="{0C5B3886-2749-4704-9627-72817E3A3ADF}" dt="2020-08-15T16:40:27.241" v="0" actId="164"/>
        <pc:sldMkLst>
          <pc:docMk/>
          <pc:sldMk cId="4174698076" sldId="263"/>
        </pc:sldMkLst>
        <pc:spChg chg="mod">
          <ac:chgData name="C Nermo" userId="a9c701fa1e6e14be" providerId="LiveId" clId="{0C5B3886-2749-4704-9627-72817E3A3ADF}" dt="2020-08-15T16:40:27.241" v="0" actId="164"/>
          <ac:spMkLst>
            <pc:docMk/>
            <pc:sldMk cId="4174698076" sldId="263"/>
            <ac:spMk id="2" creationId="{DF099CB8-89C7-4C4B-A6CC-9DB6380E6D54}"/>
          </ac:spMkLst>
        </pc:spChg>
        <pc:spChg chg="mod">
          <ac:chgData name="C Nermo" userId="a9c701fa1e6e14be" providerId="LiveId" clId="{0C5B3886-2749-4704-9627-72817E3A3ADF}" dt="2020-08-15T16:40:27.241" v="0" actId="164"/>
          <ac:spMkLst>
            <pc:docMk/>
            <pc:sldMk cId="4174698076" sldId="263"/>
            <ac:spMk id="3" creationId="{8F05224C-7A47-4660-BD6E-6B8F85BFD988}"/>
          </ac:spMkLst>
        </pc:spChg>
        <pc:spChg chg="mod">
          <ac:chgData name="C Nermo" userId="a9c701fa1e6e14be" providerId="LiveId" clId="{0C5B3886-2749-4704-9627-72817E3A3ADF}" dt="2020-08-15T16:40:27.241" v="0" actId="164"/>
          <ac:spMkLst>
            <pc:docMk/>
            <pc:sldMk cId="4174698076" sldId="263"/>
            <ac:spMk id="4" creationId="{FD561F8A-226A-49DD-AE54-4F0BE309C590}"/>
          </ac:spMkLst>
        </pc:spChg>
        <pc:spChg chg="mod">
          <ac:chgData name="C Nermo" userId="a9c701fa1e6e14be" providerId="LiveId" clId="{0C5B3886-2749-4704-9627-72817E3A3ADF}" dt="2020-08-15T16:40:27.241" v="0" actId="164"/>
          <ac:spMkLst>
            <pc:docMk/>
            <pc:sldMk cId="4174698076" sldId="263"/>
            <ac:spMk id="5" creationId="{1C353E86-4891-4F08-8E0D-661AB72F170B}"/>
          </ac:spMkLst>
        </pc:spChg>
        <pc:spChg chg="mod">
          <ac:chgData name="C Nermo" userId="a9c701fa1e6e14be" providerId="LiveId" clId="{0C5B3886-2749-4704-9627-72817E3A3ADF}" dt="2020-08-15T16:40:27.241" v="0" actId="164"/>
          <ac:spMkLst>
            <pc:docMk/>
            <pc:sldMk cId="4174698076" sldId="263"/>
            <ac:spMk id="6" creationId="{54956F31-2A19-42DD-B5FF-4EDFA4320369}"/>
          </ac:spMkLst>
        </pc:spChg>
        <pc:spChg chg="mod">
          <ac:chgData name="C Nermo" userId="a9c701fa1e6e14be" providerId="LiveId" clId="{0C5B3886-2749-4704-9627-72817E3A3ADF}" dt="2020-08-15T16:40:27.241" v="0" actId="164"/>
          <ac:spMkLst>
            <pc:docMk/>
            <pc:sldMk cId="4174698076" sldId="263"/>
            <ac:spMk id="8" creationId="{28AA4D5B-D3B0-437C-9F00-DEA28B40041C}"/>
          </ac:spMkLst>
        </pc:spChg>
        <pc:spChg chg="mod">
          <ac:chgData name="C Nermo" userId="a9c701fa1e6e14be" providerId="LiveId" clId="{0C5B3886-2749-4704-9627-72817E3A3ADF}" dt="2020-08-15T16:40:27.241" v="0" actId="164"/>
          <ac:spMkLst>
            <pc:docMk/>
            <pc:sldMk cId="4174698076" sldId="263"/>
            <ac:spMk id="9" creationId="{DD4469A4-44C7-4F76-B3A3-78CEC629375C}"/>
          </ac:spMkLst>
        </pc:spChg>
        <pc:spChg chg="mod">
          <ac:chgData name="C Nermo" userId="a9c701fa1e6e14be" providerId="LiveId" clId="{0C5B3886-2749-4704-9627-72817E3A3ADF}" dt="2020-08-15T16:40:27.241" v="0" actId="164"/>
          <ac:spMkLst>
            <pc:docMk/>
            <pc:sldMk cId="4174698076" sldId="263"/>
            <ac:spMk id="10" creationId="{9588D0B2-F31D-4130-9218-99B44F168646}"/>
          </ac:spMkLst>
        </pc:spChg>
        <pc:spChg chg="mod">
          <ac:chgData name="C Nermo" userId="a9c701fa1e6e14be" providerId="LiveId" clId="{0C5B3886-2749-4704-9627-72817E3A3ADF}" dt="2020-08-15T16:40:27.241" v="0" actId="164"/>
          <ac:spMkLst>
            <pc:docMk/>
            <pc:sldMk cId="4174698076" sldId="263"/>
            <ac:spMk id="17" creationId="{C8E5E10B-2018-4377-9EDB-2C9810A8A9DB}"/>
          </ac:spMkLst>
        </pc:spChg>
        <pc:grpChg chg="add mod">
          <ac:chgData name="C Nermo" userId="a9c701fa1e6e14be" providerId="LiveId" clId="{0C5B3886-2749-4704-9627-72817E3A3ADF}" dt="2020-08-15T16:40:27.241" v="0" actId="164"/>
          <ac:grpSpMkLst>
            <pc:docMk/>
            <pc:sldMk cId="4174698076" sldId="263"/>
            <ac:grpSpMk id="7" creationId="{253B36BF-0213-4DF1-97FE-DBD19EFD0F3F}"/>
          </ac:grpSpMkLst>
        </pc:grpChg>
        <pc:picChg chg="mod">
          <ac:chgData name="C Nermo" userId="a9c701fa1e6e14be" providerId="LiveId" clId="{0C5B3886-2749-4704-9627-72817E3A3ADF}" dt="2020-08-15T16:40:27.241" v="0" actId="164"/>
          <ac:picMkLst>
            <pc:docMk/>
            <pc:sldMk cId="4174698076" sldId="263"/>
            <ac:picMk id="13" creationId="{CD7D7063-046E-4A08-A27D-C314536837BD}"/>
          </ac:picMkLst>
        </pc:picChg>
        <pc:picChg chg="mod">
          <ac:chgData name="C Nermo" userId="a9c701fa1e6e14be" providerId="LiveId" clId="{0C5B3886-2749-4704-9627-72817E3A3ADF}" dt="2020-08-15T16:40:27.241" v="0" actId="164"/>
          <ac:picMkLst>
            <pc:docMk/>
            <pc:sldMk cId="4174698076" sldId="263"/>
            <ac:picMk id="15" creationId="{4C8FACAA-F114-41C3-B18C-E6D66AB7AEAD}"/>
          </ac:picMkLst>
        </pc:picChg>
        <pc:picChg chg="mod">
          <ac:chgData name="C Nermo" userId="a9c701fa1e6e14be" providerId="LiveId" clId="{0C5B3886-2749-4704-9627-72817E3A3ADF}" dt="2020-08-15T16:40:27.241" v="0" actId="164"/>
          <ac:picMkLst>
            <pc:docMk/>
            <pc:sldMk cId="4174698076" sldId="263"/>
            <ac:picMk id="16" creationId="{EA58725C-8007-4C74-9527-46629CE54B9C}"/>
          </ac:picMkLst>
        </pc:picChg>
      </pc:sldChg>
      <pc:sldChg chg="addSp delSp modSp new del mod">
        <pc:chgData name="C Nermo" userId="a9c701fa1e6e14be" providerId="LiveId" clId="{0C5B3886-2749-4704-9627-72817E3A3ADF}" dt="2020-08-15T16:50:16.955" v="14" actId="2696"/>
        <pc:sldMkLst>
          <pc:docMk/>
          <pc:sldMk cId="2040777673" sldId="276"/>
        </pc:sldMkLst>
        <pc:spChg chg="del mod">
          <ac:chgData name="C Nermo" userId="a9c701fa1e6e14be" providerId="LiveId" clId="{0C5B3886-2749-4704-9627-72817E3A3ADF}" dt="2020-08-15T16:41:03.449" v="4" actId="478"/>
          <ac:spMkLst>
            <pc:docMk/>
            <pc:sldMk cId="2040777673" sldId="276"/>
            <ac:spMk id="2" creationId="{DE297533-07A5-4EAB-BB18-ACE4F3448D3C}"/>
          </ac:spMkLst>
        </pc:spChg>
        <pc:spChg chg="del">
          <ac:chgData name="C Nermo" userId="a9c701fa1e6e14be" providerId="LiveId" clId="{0C5B3886-2749-4704-9627-72817E3A3ADF}" dt="2020-08-15T16:41:01.003" v="2" actId="478"/>
          <ac:spMkLst>
            <pc:docMk/>
            <pc:sldMk cId="2040777673" sldId="276"/>
            <ac:spMk id="3" creationId="{E9A1473A-1303-47D6-84ED-9F08F4A02FBB}"/>
          </ac:spMkLst>
        </pc:spChg>
        <pc:picChg chg="add mod">
          <ac:chgData name="C Nermo" userId="a9c701fa1e6e14be" providerId="LiveId" clId="{0C5B3886-2749-4704-9627-72817E3A3ADF}" dt="2020-08-15T16:42:29.022" v="13"/>
          <ac:picMkLst>
            <pc:docMk/>
            <pc:sldMk cId="2040777673" sldId="276"/>
            <ac:picMk id="5" creationId="{E46EDA03-751F-470B-8666-29CC3D515D1F}"/>
          </ac:picMkLst>
        </pc:picChg>
      </pc:sldChg>
      <pc:sldChg chg="delSp modSp add mod">
        <pc:chgData name="C Nermo" userId="a9c701fa1e6e14be" providerId="LiveId" clId="{0C5B3886-2749-4704-9627-72817E3A3ADF}" dt="2020-08-15T16:52:03.218" v="20" actId="478"/>
        <pc:sldMkLst>
          <pc:docMk/>
          <pc:sldMk cId="2945396784" sldId="276"/>
        </pc:sldMkLst>
        <pc:spChg chg="del">
          <ac:chgData name="C Nermo" userId="a9c701fa1e6e14be" providerId="LiveId" clId="{0C5B3886-2749-4704-9627-72817E3A3ADF}" dt="2020-08-15T16:52:03.218" v="20" actId="478"/>
          <ac:spMkLst>
            <pc:docMk/>
            <pc:sldMk cId="2945396784" sldId="276"/>
            <ac:spMk id="2" creationId="{DF099CB8-89C7-4C4B-A6CC-9DB6380E6D54}"/>
          </ac:spMkLst>
        </pc:spChg>
        <pc:spChg chg="mod">
          <ac:chgData name="C Nermo" userId="a9c701fa1e6e14be" providerId="LiveId" clId="{0C5B3886-2749-4704-9627-72817E3A3ADF}" dt="2020-08-15T16:51:57.001" v="19" actId="207"/>
          <ac:spMkLst>
            <pc:docMk/>
            <pc:sldMk cId="2945396784" sldId="276"/>
            <ac:spMk id="4" creationId="{FD561F8A-226A-49DD-AE54-4F0BE309C590}"/>
          </ac:spMkLst>
        </pc:spChg>
        <pc:spChg chg="mod">
          <ac:chgData name="C Nermo" userId="a9c701fa1e6e14be" providerId="LiveId" clId="{0C5B3886-2749-4704-9627-72817E3A3ADF}" dt="2020-08-15T16:51:57.001" v="19" actId="207"/>
          <ac:spMkLst>
            <pc:docMk/>
            <pc:sldMk cId="2945396784" sldId="276"/>
            <ac:spMk id="5" creationId="{1C353E86-4891-4F08-8E0D-661AB72F170B}"/>
          </ac:spMkLst>
        </pc:spChg>
        <pc:spChg chg="mod">
          <ac:chgData name="C Nermo" userId="a9c701fa1e6e14be" providerId="LiveId" clId="{0C5B3886-2749-4704-9627-72817E3A3ADF}" dt="2020-08-15T16:51:57.001" v="19" actId="207"/>
          <ac:spMkLst>
            <pc:docMk/>
            <pc:sldMk cId="2945396784" sldId="276"/>
            <ac:spMk id="6" creationId="{54956F31-2A19-42DD-B5FF-4EDFA4320369}"/>
          </ac:spMkLst>
        </pc:spChg>
        <pc:picChg chg="mod">
          <ac:chgData name="C Nermo" userId="a9c701fa1e6e14be" providerId="LiveId" clId="{0C5B3886-2749-4704-9627-72817E3A3ADF}" dt="2020-08-15T16:50:38.931" v="16" actId="1076"/>
          <ac:picMkLst>
            <pc:docMk/>
            <pc:sldMk cId="2945396784" sldId="276"/>
            <ac:picMk id="13" creationId="{CD7D7063-046E-4A08-A27D-C314536837BD}"/>
          </ac:picMkLst>
        </pc:picChg>
        <pc:picChg chg="mod">
          <ac:chgData name="C Nermo" userId="a9c701fa1e6e14be" providerId="LiveId" clId="{0C5B3886-2749-4704-9627-72817E3A3ADF}" dt="2020-08-15T16:50:40.687" v="17" actId="1076"/>
          <ac:picMkLst>
            <pc:docMk/>
            <pc:sldMk cId="2945396784" sldId="276"/>
            <ac:picMk id="15" creationId="{4C8FACAA-F114-41C3-B18C-E6D66AB7AEAD}"/>
          </ac:picMkLst>
        </pc:picChg>
        <pc:picChg chg="mod">
          <ac:chgData name="C Nermo" userId="a9c701fa1e6e14be" providerId="LiveId" clId="{0C5B3886-2749-4704-9627-72817E3A3ADF}" dt="2020-08-15T16:50:42.019" v="18" actId="1076"/>
          <ac:picMkLst>
            <pc:docMk/>
            <pc:sldMk cId="2945396784" sldId="276"/>
            <ac:picMk id="16" creationId="{EA58725C-8007-4C74-9527-46629CE54B9C}"/>
          </ac:picMkLst>
        </pc:picChg>
      </pc:sldChg>
      <pc:sldChg chg="addSp delSp modSp add mod">
        <pc:chgData name="C Nermo" userId="a9c701fa1e6e14be" providerId="LiveId" clId="{0C5B3886-2749-4704-9627-72817E3A3ADF}" dt="2020-08-15T16:54:28.587" v="37" actId="2085"/>
        <pc:sldMkLst>
          <pc:docMk/>
          <pc:sldMk cId="619277342" sldId="277"/>
        </pc:sldMkLst>
        <pc:spChg chg="add mod">
          <ac:chgData name="C Nermo" userId="a9c701fa1e6e14be" providerId="LiveId" clId="{0C5B3886-2749-4704-9627-72817E3A3ADF}" dt="2020-08-15T16:53:27.224" v="31" actId="2085"/>
          <ac:spMkLst>
            <pc:docMk/>
            <pc:sldMk cId="619277342" sldId="277"/>
            <ac:spMk id="11" creationId="{53037934-9570-48AA-A18C-2D9A17C8E901}"/>
          </ac:spMkLst>
        </pc:spChg>
        <pc:spChg chg="add mod">
          <ac:chgData name="C Nermo" userId="a9c701fa1e6e14be" providerId="LiveId" clId="{0C5B3886-2749-4704-9627-72817E3A3ADF}" dt="2020-08-15T16:54:07.826" v="34" actId="2085"/>
          <ac:spMkLst>
            <pc:docMk/>
            <pc:sldMk cId="619277342" sldId="277"/>
            <ac:spMk id="12" creationId="{94E3F9E3-3EFE-43D1-97D3-498561534966}"/>
          </ac:spMkLst>
        </pc:spChg>
        <pc:spChg chg="add mod">
          <ac:chgData name="C Nermo" userId="a9c701fa1e6e14be" providerId="LiveId" clId="{0C5B3886-2749-4704-9627-72817E3A3ADF}" dt="2020-08-15T16:54:28.587" v="37" actId="2085"/>
          <ac:spMkLst>
            <pc:docMk/>
            <pc:sldMk cId="619277342" sldId="277"/>
            <ac:spMk id="14" creationId="{02FC7777-0D75-455D-8F0F-98AE43684738}"/>
          </ac:spMkLst>
        </pc:spChg>
        <pc:picChg chg="del mod">
          <ac:chgData name="C Nermo" userId="a9c701fa1e6e14be" providerId="LiveId" clId="{0C5B3886-2749-4704-9627-72817E3A3ADF}" dt="2020-08-15T16:52:51.012" v="23" actId="478"/>
          <ac:picMkLst>
            <pc:docMk/>
            <pc:sldMk cId="619277342" sldId="277"/>
            <ac:picMk id="13" creationId="{CD7D7063-046E-4A08-A27D-C314536837BD}"/>
          </ac:picMkLst>
        </pc:picChg>
        <pc:picChg chg="del">
          <ac:chgData name="C Nermo" userId="a9c701fa1e6e14be" providerId="LiveId" clId="{0C5B3886-2749-4704-9627-72817E3A3ADF}" dt="2020-08-15T16:52:53.256" v="24" actId="478"/>
          <ac:picMkLst>
            <pc:docMk/>
            <pc:sldMk cId="619277342" sldId="277"/>
            <ac:picMk id="15" creationId="{4C8FACAA-F114-41C3-B18C-E6D66AB7AEAD}"/>
          </ac:picMkLst>
        </pc:picChg>
        <pc:picChg chg="del">
          <ac:chgData name="C Nermo" userId="a9c701fa1e6e14be" providerId="LiveId" clId="{0C5B3886-2749-4704-9627-72817E3A3ADF}" dt="2020-08-15T16:52:55.461" v="25" actId="478"/>
          <ac:picMkLst>
            <pc:docMk/>
            <pc:sldMk cId="619277342" sldId="277"/>
            <ac:picMk id="16" creationId="{EA58725C-8007-4C74-9527-46629CE54B9C}"/>
          </ac:picMkLst>
        </pc:picChg>
      </pc:sldChg>
      <pc:sldChg chg="addSp delSp modSp new mod">
        <pc:chgData name="C Nermo" userId="a9c701fa1e6e14be" providerId="LiveId" clId="{0C5B3886-2749-4704-9627-72817E3A3ADF}" dt="2020-08-15T17:02:46.242" v="69" actId="207"/>
        <pc:sldMkLst>
          <pc:docMk/>
          <pc:sldMk cId="3194784830" sldId="278"/>
        </pc:sldMkLst>
        <pc:spChg chg="del">
          <ac:chgData name="C Nermo" userId="a9c701fa1e6e14be" providerId="LiveId" clId="{0C5B3886-2749-4704-9627-72817E3A3ADF}" dt="2020-08-15T16:54:52.229" v="39" actId="478"/>
          <ac:spMkLst>
            <pc:docMk/>
            <pc:sldMk cId="3194784830" sldId="278"/>
            <ac:spMk id="2" creationId="{41101393-CDFE-4127-8747-AE783D29D70B}"/>
          </ac:spMkLst>
        </pc:spChg>
        <pc:spChg chg="del">
          <ac:chgData name="C Nermo" userId="a9c701fa1e6e14be" providerId="LiveId" clId="{0C5B3886-2749-4704-9627-72817E3A3ADF}" dt="2020-08-15T16:54:58.634" v="40" actId="478"/>
          <ac:spMkLst>
            <pc:docMk/>
            <pc:sldMk cId="3194784830" sldId="278"/>
            <ac:spMk id="3" creationId="{EE901566-AC6C-4BC3-A76E-DC9B2D843FDE}"/>
          </ac:spMkLst>
        </pc:spChg>
        <pc:spChg chg="add del mod">
          <ac:chgData name="C Nermo" userId="a9c701fa1e6e14be" providerId="LiveId" clId="{0C5B3886-2749-4704-9627-72817E3A3ADF}" dt="2020-08-15T17:02:05.346" v="67" actId="207"/>
          <ac:spMkLst>
            <pc:docMk/>
            <pc:sldMk cId="3194784830" sldId="278"/>
            <ac:spMk id="5" creationId="{E4DCB127-6578-44FC-AD35-133F93A75676}"/>
          </ac:spMkLst>
        </pc:spChg>
        <pc:spChg chg="add del mod ord">
          <ac:chgData name="C Nermo" userId="a9c701fa1e6e14be" providerId="LiveId" clId="{0C5B3886-2749-4704-9627-72817E3A3ADF}" dt="2020-08-15T17:02:46.242" v="69" actId="207"/>
          <ac:spMkLst>
            <pc:docMk/>
            <pc:sldMk cId="3194784830" sldId="278"/>
            <ac:spMk id="7" creationId="{35CCBA87-3434-4B7D-8F1B-C9844CE3F682}"/>
          </ac:spMkLst>
        </pc:spChg>
        <pc:spChg chg="add mod ord">
          <ac:chgData name="C Nermo" userId="a9c701fa1e6e14be" providerId="LiveId" clId="{0C5B3886-2749-4704-9627-72817E3A3ADF}" dt="2020-08-15T17:02:10.675" v="68" actId="207"/>
          <ac:spMkLst>
            <pc:docMk/>
            <pc:sldMk cId="3194784830" sldId="278"/>
            <ac:spMk id="9" creationId="{F74569E6-BD26-4653-ACED-E940920AA421}"/>
          </ac:spMkLst>
        </pc:spChg>
        <pc:spChg chg="mod">
          <ac:chgData name="C Nermo" userId="a9c701fa1e6e14be" providerId="LiveId" clId="{0C5B3886-2749-4704-9627-72817E3A3ADF}" dt="2020-08-15T16:57:35.315" v="54"/>
          <ac:spMkLst>
            <pc:docMk/>
            <pc:sldMk cId="3194784830" sldId="278"/>
            <ac:spMk id="10" creationId="{51C4970C-92B0-481B-9832-067EB3F9EBFC}"/>
          </ac:spMkLst>
        </pc:spChg>
        <pc:grpChg chg="add mod">
          <ac:chgData name="C Nermo" userId="a9c701fa1e6e14be" providerId="LiveId" clId="{0C5B3886-2749-4704-9627-72817E3A3ADF}" dt="2020-08-15T16:59:58.434" v="62" actId="164"/>
          <ac:grpSpMkLst>
            <pc:docMk/>
            <pc:sldMk cId="3194784830" sldId="278"/>
            <ac:grpSpMk id="11" creationId="{671F7E5B-AAA0-4B3D-A5A7-0DD5443F9B77}"/>
          </ac:grpSpMkLst>
        </pc:grpChg>
      </pc:sldChg>
      <pc:sldChg chg="add">
        <pc:chgData name="C Nermo" userId="a9c701fa1e6e14be" providerId="LiveId" clId="{0C5B3886-2749-4704-9627-72817E3A3ADF}" dt="2020-08-15T17:03:46.359" v="70"/>
        <pc:sldMkLst>
          <pc:docMk/>
          <pc:sldMk cId="2256381565" sldId="279"/>
        </pc:sldMkLst>
      </pc:sldChg>
      <pc:sldChg chg="add">
        <pc:chgData name="C Nermo" userId="a9c701fa1e6e14be" providerId="LiveId" clId="{0C5B3886-2749-4704-9627-72817E3A3ADF}" dt="2020-08-15T17:04:59.789" v="71"/>
        <pc:sldMkLst>
          <pc:docMk/>
          <pc:sldMk cId="2395382936" sldId="280"/>
        </pc:sldMkLst>
      </pc:sldChg>
      <pc:sldChg chg="addSp delSp modSp add mod">
        <pc:chgData name="C Nermo" userId="a9c701fa1e6e14be" providerId="LiveId" clId="{0C5B3886-2749-4704-9627-72817E3A3ADF}" dt="2020-08-15T17:10:51.892" v="102" actId="1076"/>
        <pc:sldMkLst>
          <pc:docMk/>
          <pc:sldMk cId="3879064332" sldId="281"/>
        </pc:sldMkLst>
        <pc:spChg chg="del">
          <ac:chgData name="C Nermo" userId="a9c701fa1e6e14be" providerId="LiveId" clId="{0C5B3886-2749-4704-9627-72817E3A3ADF}" dt="2020-08-15T17:06:49.114" v="73" actId="478"/>
          <ac:spMkLst>
            <pc:docMk/>
            <pc:sldMk cId="3879064332" sldId="281"/>
            <ac:spMk id="4" creationId="{FD561F8A-226A-49DD-AE54-4F0BE309C590}"/>
          </ac:spMkLst>
        </pc:spChg>
        <pc:spChg chg="del">
          <ac:chgData name="C Nermo" userId="a9c701fa1e6e14be" providerId="LiveId" clId="{0C5B3886-2749-4704-9627-72817E3A3ADF}" dt="2020-08-15T17:06:51.486" v="74" actId="478"/>
          <ac:spMkLst>
            <pc:docMk/>
            <pc:sldMk cId="3879064332" sldId="281"/>
            <ac:spMk id="5" creationId="{1C353E86-4891-4F08-8E0D-661AB72F170B}"/>
          </ac:spMkLst>
        </pc:spChg>
        <pc:spChg chg="del">
          <ac:chgData name="C Nermo" userId="a9c701fa1e6e14be" providerId="LiveId" clId="{0C5B3886-2749-4704-9627-72817E3A3ADF}" dt="2020-08-15T17:06:55.212" v="76" actId="478"/>
          <ac:spMkLst>
            <pc:docMk/>
            <pc:sldMk cId="3879064332" sldId="281"/>
            <ac:spMk id="6" creationId="{54956F31-2A19-42DD-B5FF-4EDFA4320369}"/>
          </ac:spMkLst>
        </pc:spChg>
        <pc:grpChg chg="del mod">
          <ac:chgData name="C Nermo" userId="a9c701fa1e6e14be" providerId="LiveId" clId="{0C5B3886-2749-4704-9627-72817E3A3ADF}" dt="2020-08-15T17:10:49.177" v="101" actId="478"/>
          <ac:grpSpMkLst>
            <pc:docMk/>
            <pc:sldMk cId="3879064332" sldId="281"/>
            <ac:grpSpMk id="7" creationId="{253B36BF-0213-4DF1-97FE-DBD19EFD0F3F}"/>
          </ac:grpSpMkLst>
        </pc:grpChg>
        <pc:picChg chg="add mod">
          <ac:chgData name="C Nermo" userId="a9c701fa1e6e14be" providerId="LiveId" clId="{0C5B3886-2749-4704-9627-72817E3A3ADF}" dt="2020-08-15T17:10:51.892" v="102" actId="1076"/>
          <ac:picMkLst>
            <pc:docMk/>
            <pc:sldMk cId="3879064332" sldId="281"/>
            <ac:picMk id="11" creationId="{7E81D8AD-2042-41A4-A6A0-306FAB4E4BF6}"/>
          </ac:picMkLst>
        </pc:picChg>
        <pc:picChg chg="del">
          <ac:chgData name="C Nermo" userId="a9c701fa1e6e14be" providerId="LiveId" clId="{0C5B3886-2749-4704-9627-72817E3A3ADF}" dt="2020-08-15T17:06:53.270" v="75" actId="478"/>
          <ac:picMkLst>
            <pc:docMk/>
            <pc:sldMk cId="3879064332" sldId="281"/>
            <ac:picMk id="13" creationId="{CD7D7063-046E-4A08-A27D-C314536837BD}"/>
          </ac:picMkLst>
        </pc:picChg>
        <pc:picChg chg="del">
          <ac:chgData name="C Nermo" userId="a9c701fa1e6e14be" providerId="LiveId" clId="{0C5B3886-2749-4704-9627-72817E3A3ADF}" dt="2020-08-15T17:06:56.961" v="77" actId="478"/>
          <ac:picMkLst>
            <pc:docMk/>
            <pc:sldMk cId="3879064332" sldId="281"/>
            <ac:picMk id="16" creationId="{EA58725C-8007-4C74-9527-46629CE54B9C}"/>
          </ac:picMkLst>
        </pc:picChg>
      </pc:sldChg>
      <pc:sldChg chg="addSp delSp modSp add mod">
        <pc:chgData name="C Nermo" userId="a9c701fa1e6e14be" providerId="LiveId" clId="{0C5B3886-2749-4704-9627-72817E3A3ADF}" dt="2020-08-15T17:10:22.221" v="98" actId="1076"/>
        <pc:sldMkLst>
          <pc:docMk/>
          <pc:sldMk cId="2305043223" sldId="282"/>
        </pc:sldMkLst>
        <pc:spChg chg="del">
          <ac:chgData name="C Nermo" userId="a9c701fa1e6e14be" providerId="LiveId" clId="{0C5B3886-2749-4704-9627-72817E3A3ADF}" dt="2020-08-15T17:07:51.526" v="83" actId="478"/>
          <ac:spMkLst>
            <pc:docMk/>
            <pc:sldMk cId="2305043223" sldId="282"/>
            <ac:spMk id="4" creationId="{FD561F8A-226A-49DD-AE54-4F0BE309C590}"/>
          </ac:spMkLst>
        </pc:spChg>
        <pc:spChg chg="del">
          <ac:chgData name="C Nermo" userId="a9c701fa1e6e14be" providerId="LiveId" clId="{0C5B3886-2749-4704-9627-72817E3A3ADF}" dt="2020-08-15T17:07:49.826" v="82" actId="478"/>
          <ac:spMkLst>
            <pc:docMk/>
            <pc:sldMk cId="2305043223" sldId="282"/>
            <ac:spMk id="5" creationId="{1C353E86-4891-4F08-8E0D-661AB72F170B}"/>
          </ac:spMkLst>
        </pc:spChg>
        <pc:spChg chg="del">
          <ac:chgData name="C Nermo" userId="a9c701fa1e6e14be" providerId="LiveId" clId="{0C5B3886-2749-4704-9627-72817E3A3ADF}" dt="2020-08-15T17:07:55.641" v="85" actId="478"/>
          <ac:spMkLst>
            <pc:docMk/>
            <pc:sldMk cId="2305043223" sldId="282"/>
            <ac:spMk id="6" creationId="{54956F31-2A19-42DD-B5FF-4EDFA4320369}"/>
          </ac:spMkLst>
        </pc:spChg>
        <pc:grpChg chg="add del">
          <ac:chgData name="C Nermo" userId="a9c701fa1e6e14be" providerId="LiveId" clId="{0C5B3886-2749-4704-9627-72817E3A3ADF}" dt="2020-08-15T17:10:18.991" v="97" actId="478"/>
          <ac:grpSpMkLst>
            <pc:docMk/>
            <pc:sldMk cId="2305043223" sldId="282"/>
            <ac:grpSpMk id="7" creationId="{253B36BF-0213-4DF1-97FE-DBD19EFD0F3F}"/>
          </ac:grpSpMkLst>
        </pc:grpChg>
        <pc:picChg chg="add mod">
          <ac:chgData name="C Nermo" userId="a9c701fa1e6e14be" providerId="LiveId" clId="{0C5B3886-2749-4704-9627-72817E3A3ADF}" dt="2020-08-15T17:10:22.221" v="98" actId="1076"/>
          <ac:picMkLst>
            <pc:docMk/>
            <pc:sldMk cId="2305043223" sldId="282"/>
            <ac:picMk id="11" creationId="{F6BCBECC-B4BC-4D33-B573-41BE0E10321B}"/>
          </ac:picMkLst>
        </pc:picChg>
        <pc:picChg chg="mod">
          <ac:chgData name="C Nermo" userId="a9c701fa1e6e14be" providerId="LiveId" clId="{0C5B3886-2749-4704-9627-72817E3A3ADF}" dt="2020-08-15T17:08:24.724" v="90" actId="1076"/>
          <ac:picMkLst>
            <pc:docMk/>
            <pc:sldMk cId="2305043223" sldId="282"/>
            <ac:picMk id="13" creationId="{CD7D7063-046E-4A08-A27D-C314536837BD}"/>
          </ac:picMkLst>
        </pc:picChg>
        <pc:picChg chg="del">
          <ac:chgData name="C Nermo" userId="a9c701fa1e6e14be" providerId="LiveId" clId="{0C5B3886-2749-4704-9627-72817E3A3ADF}" dt="2020-08-15T17:07:53.217" v="84" actId="478"/>
          <ac:picMkLst>
            <pc:docMk/>
            <pc:sldMk cId="2305043223" sldId="282"/>
            <ac:picMk id="15" creationId="{4C8FACAA-F114-41C3-B18C-E6D66AB7AEAD}"/>
          </ac:picMkLst>
        </pc:picChg>
        <pc:picChg chg="del">
          <ac:chgData name="C Nermo" userId="a9c701fa1e6e14be" providerId="LiveId" clId="{0C5B3886-2749-4704-9627-72817E3A3ADF}" dt="2020-08-15T17:07:57.238" v="86" actId="478"/>
          <ac:picMkLst>
            <pc:docMk/>
            <pc:sldMk cId="2305043223" sldId="282"/>
            <ac:picMk id="16" creationId="{EA58725C-8007-4C74-9527-46629CE54B9C}"/>
          </ac:picMkLst>
        </pc:picChg>
      </pc:sldChg>
      <pc:sldChg chg="addSp delSp modSp add mod">
        <pc:chgData name="C Nermo" userId="a9c701fa1e6e14be" providerId="LiveId" clId="{0C5B3886-2749-4704-9627-72817E3A3ADF}" dt="2020-08-15T17:28:26.897" v="126"/>
        <pc:sldMkLst>
          <pc:docMk/>
          <pc:sldMk cId="3358195558" sldId="283"/>
        </pc:sldMkLst>
        <pc:grpChg chg="del">
          <ac:chgData name="C Nermo" userId="a9c701fa1e6e14be" providerId="LiveId" clId="{0C5B3886-2749-4704-9627-72817E3A3ADF}" dt="2020-08-15T17:09:31.685" v="94" actId="478"/>
          <ac:grpSpMkLst>
            <pc:docMk/>
            <pc:sldMk cId="3358195558" sldId="283"/>
            <ac:grpSpMk id="7" creationId="{253B36BF-0213-4DF1-97FE-DBD19EFD0F3F}"/>
          </ac:grpSpMkLst>
        </pc:grpChg>
        <pc:picChg chg="add mod">
          <ac:chgData name="C Nermo" userId="a9c701fa1e6e14be" providerId="LiveId" clId="{0C5B3886-2749-4704-9627-72817E3A3ADF}" dt="2020-08-15T17:28:26.897" v="126"/>
          <ac:picMkLst>
            <pc:docMk/>
            <pc:sldMk cId="3358195558" sldId="283"/>
            <ac:picMk id="11" creationId="{17D6600D-20DA-4A1E-845F-8956B6A06840}"/>
          </ac:picMkLst>
        </pc:picChg>
      </pc:sldChg>
      <pc:sldChg chg="addSp delSp modSp add mod">
        <pc:chgData name="C Nermo" userId="a9c701fa1e6e14be" providerId="LiveId" clId="{0C5B3886-2749-4704-9627-72817E3A3ADF}" dt="2020-08-15T17:55:05.133" v="143" actId="207"/>
        <pc:sldMkLst>
          <pc:docMk/>
          <pc:sldMk cId="2586269857" sldId="284"/>
        </pc:sldMkLst>
        <pc:spChg chg="add mod">
          <ac:chgData name="C Nermo" userId="a9c701fa1e6e14be" providerId="LiveId" clId="{0C5B3886-2749-4704-9627-72817E3A3ADF}" dt="2020-08-15T17:54:59.885" v="142" actId="207"/>
          <ac:spMkLst>
            <pc:docMk/>
            <pc:sldMk cId="2586269857" sldId="284"/>
            <ac:spMk id="11" creationId="{A4501B73-B0E8-4398-96CA-3CBC16544E8B}"/>
          </ac:spMkLst>
        </pc:spChg>
        <pc:spChg chg="add mod">
          <ac:chgData name="C Nermo" userId="a9c701fa1e6e14be" providerId="LiveId" clId="{0C5B3886-2749-4704-9627-72817E3A3ADF}" dt="2020-08-15T17:55:05.133" v="143" actId="207"/>
          <ac:spMkLst>
            <pc:docMk/>
            <pc:sldMk cId="2586269857" sldId="284"/>
            <ac:spMk id="12" creationId="{5884C0B0-37D6-4940-807B-8F339D9689B6}"/>
          </ac:spMkLst>
        </pc:spChg>
        <pc:spChg chg="add mod">
          <ac:chgData name="C Nermo" userId="a9c701fa1e6e14be" providerId="LiveId" clId="{0C5B3886-2749-4704-9627-72817E3A3ADF}" dt="2020-08-15T17:54:32.774" v="136" actId="20577"/>
          <ac:spMkLst>
            <pc:docMk/>
            <pc:sldMk cId="2586269857" sldId="284"/>
            <ac:spMk id="14" creationId="{F7A051C2-4971-4B96-B911-F86483581AA4}"/>
          </ac:spMkLst>
        </pc:spChg>
        <pc:spChg chg="add mod">
          <ac:chgData name="C Nermo" userId="a9c701fa1e6e14be" providerId="LiveId" clId="{0C5B3886-2749-4704-9627-72817E3A3ADF}" dt="2020-08-15T17:54:48.038" v="141" actId="20577"/>
          <ac:spMkLst>
            <pc:docMk/>
            <pc:sldMk cId="2586269857" sldId="284"/>
            <ac:spMk id="21" creationId="{1113E07D-3B34-4C14-A2D3-BFF154CAE2CB}"/>
          </ac:spMkLst>
        </pc:spChg>
        <pc:grpChg chg="del">
          <ac:chgData name="C Nermo" userId="a9c701fa1e6e14be" providerId="LiveId" clId="{0C5B3886-2749-4704-9627-72817E3A3ADF}" dt="2020-08-15T17:11:48.624" v="108" actId="478"/>
          <ac:grpSpMkLst>
            <pc:docMk/>
            <pc:sldMk cId="2586269857" sldId="284"/>
            <ac:grpSpMk id="7" creationId="{253B36BF-0213-4DF1-97FE-DBD19EFD0F3F}"/>
          </ac:grpSpMkLst>
        </pc:grpChg>
      </pc:sldChg>
      <pc:sldChg chg="addSp delSp modSp add mod">
        <pc:chgData name="C Nermo" userId="a9c701fa1e6e14be" providerId="LiveId" clId="{0C5B3886-2749-4704-9627-72817E3A3ADF}" dt="2020-08-15T17:13:06.450" v="116" actId="207"/>
        <pc:sldMkLst>
          <pc:docMk/>
          <pc:sldMk cId="4129890914" sldId="285"/>
        </pc:sldMkLst>
        <pc:spChg chg="add mod">
          <ac:chgData name="C Nermo" userId="a9c701fa1e6e14be" providerId="LiveId" clId="{0C5B3886-2749-4704-9627-72817E3A3ADF}" dt="2020-08-15T17:13:06.450" v="116" actId="207"/>
          <ac:spMkLst>
            <pc:docMk/>
            <pc:sldMk cId="4129890914" sldId="285"/>
            <ac:spMk id="11" creationId="{78663B64-CF66-4D0A-A2B0-C5AF0CF39063}"/>
          </ac:spMkLst>
        </pc:spChg>
        <pc:grpChg chg="del">
          <ac:chgData name="C Nermo" userId="a9c701fa1e6e14be" providerId="LiveId" clId="{0C5B3886-2749-4704-9627-72817E3A3ADF}" dt="2020-08-15T17:11:56.929" v="109" actId="478"/>
          <ac:grpSpMkLst>
            <pc:docMk/>
            <pc:sldMk cId="4129890914" sldId="285"/>
            <ac:grpSpMk id="7" creationId="{253B36BF-0213-4DF1-97FE-DBD19EFD0F3F}"/>
          </ac:grpSpMkLst>
        </pc:grpChg>
      </pc:sldChg>
      <pc:sldChg chg="addSp delSp modSp add mod">
        <pc:chgData name="C Nermo" userId="a9c701fa1e6e14be" providerId="LiveId" clId="{0C5B3886-2749-4704-9627-72817E3A3ADF}" dt="2020-08-15T17:12:44.958" v="115" actId="207"/>
        <pc:sldMkLst>
          <pc:docMk/>
          <pc:sldMk cId="3760107047" sldId="286"/>
        </pc:sldMkLst>
        <pc:spChg chg="add mod">
          <ac:chgData name="C Nermo" userId="a9c701fa1e6e14be" providerId="LiveId" clId="{0C5B3886-2749-4704-9627-72817E3A3ADF}" dt="2020-08-15T17:12:44.958" v="115" actId="207"/>
          <ac:spMkLst>
            <pc:docMk/>
            <pc:sldMk cId="3760107047" sldId="286"/>
            <ac:spMk id="11" creationId="{BD893220-12FF-424C-9D87-2985692BD03B}"/>
          </ac:spMkLst>
        </pc:spChg>
        <pc:grpChg chg="del">
          <ac:chgData name="C Nermo" userId="a9c701fa1e6e14be" providerId="LiveId" clId="{0C5B3886-2749-4704-9627-72817E3A3ADF}" dt="2020-08-15T17:12:00.654" v="110" actId="478"/>
          <ac:grpSpMkLst>
            <pc:docMk/>
            <pc:sldMk cId="3760107047" sldId="286"/>
            <ac:grpSpMk id="7" creationId="{253B36BF-0213-4DF1-97FE-DBD19EFD0F3F}"/>
          </ac:grpSpMkLst>
        </pc:grpChg>
      </pc:sldChg>
      <pc:sldChg chg="modSp add mod">
        <pc:chgData name="C Nermo" userId="a9c701fa1e6e14be" providerId="LiveId" clId="{0C5B3886-2749-4704-9627-72817E3A3ADF}" dt="2020-08-15T17:55:47.039" v="147" actId="208"/>
        <pc:sldMkLst>
          <pc:docMk/>
          <pc:sldMk cId="2446426542" sldId="287"/>
        </pc:sldMkLst>
        <pc:spChg chg="mod">
          <ac:chgData name="C Nermo" userId="a9c701fa1e6e14be" providerId="LiveId" clId="{0C5B3886-2749-4704-9627-72817E3A3ADF}" dt="2020-08-15T17:55:43.370" v="146" actId="208"/>
          <ac:spMkLst>
            <pc:docMk/>
            <pc:sldMk cId="2446426542" sldId="287"/>
            <ac:spMk id="11" creationId="{A4501B73-B0E8-4398-96CA-3CBC16544E8B}"/>
          </ac:spMkLst>
        </pc:spChg>
        <pc:spChg chg="mod">
          <ac:chgData name="C Nermo" userId="a9c701fa1e6e14be" providerId="LiveId" clId="{0C5B3886-2749-4704-9627-72817E3A3ADF}" dt="2020-08-15T17:55:47.039" v="147" actId="208"/>
          <ac:spMkLst>
            <pc:docMk/>
            <pc:sldMk cId="2446426542" sldId="287"/>
            <ac:spMk id="12" creationId="{5884C0B0-37D6-4940-807B-8F339D9689B6}"/>
          </ac:spMkLst>
        </pc:spChg>
      </pc:sldChg>
      <pc:sldChg chg="modSp add mod">
        <pc:chgData name="C Nermo" userId="a9c701fa1e6e14be" providerId="LiveId" clId="{0C5B3886-2749-4704-9627-72817E3A3ADF}" dt="2020-08-15T17:55:56.262" v="149" actId="208"/>
        <pc:sldMkLst>
          <pc:docMk/>
          <pc:sldMk cId="1587100229" sldId="288"/>
        </pc:sldMkLst>
        <pc:spChg chg="mod">
          <ac:chgData name="C Nermo" userId="a9c701fa1e6e14be" providerId="LiveId" clId="{0C5B3886-2749-4704-9627-72817E3A3ADF}" dt="2020-08-15T17:55:53.829" v="148" actId="208"/>
          <ac:spMkLst>
            <pc:docMk/>
            <pc:sldMk cId="1587100229" sldId="288"/>
            <ac:spMk id="11" creationId="{A4501B73-B0E8-4398-96CA-3CBC16544E8B}"/>
          </ac:spMkLst>
        </pc:spChg>
        <pc:spChg chg="mod">
          <ac:chgData name="C Nermo" userId="a9c701fa1e6e14be" providerId="LiveId" clId="{0C5B3886-2749-4704-9627-72817E3A3ADF}" dt="2020-08-15T17:55:56.262" v="149" actId="208"/>
          <ac:spMkLst>
            <pc:docMk/>
            <pc:sldMk cId="1587100229" sldId="288"/>
            <ac:spMk id="12" creationId="{5884C0B0-37D6-4940-807B-8F339D9689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4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0EF5-F8A7-4696-952E-3FD972C8E30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56FE-9D23-47F4-B489-3DD1935B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f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f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53E86-4891-4F08-8E0D-661AB72F170B}"/>
              </a:ext>
            </a:extLst>
          </p:cNvPr>
          <p:cNvSpPr/>
          <p:nvPr/>
        </p:nvSpPr>
        <p:spPr>
          <a:xfrm>
            <a:off x="3786216" y="2010902"/>
            <a:ext cx="2520000" cy="252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561F8A-226A-49DD-AE54-4F0BE309C590}"/>
              </a:ext>
            </a:extLst>
          </p:cNvPr>
          <p:cNvSpPr/>
          <p:nvPr/>
        </p:nvSpPr>
        <p:spPr>
          <a:xfrm>
            <a:off x="5122416" y="674702"/>
            <a:ext cx="2520000" cy="252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956F31-2A19-42DD-B5FF-4EDFA4320369}"/>
              </a:ext>
            </a:extLst>
          </p:cNvPr>
          <p:cNvSpPr/>
          <p:nvPr/>
        </p:nvSpPr>
        <p:spPr>
          <a:xfrm>
            <a:off x="6096000" y="2010902"/>
            <a:ext cx="2520000" cy="25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A6C9F-536D-4F50-94FC-E7E48FE775DA}"/>
              </a:ext>
            </a:extLst>
          </p:cNvPr>
          <p:cNvSpPr txBox="1"/>
          <p:nvPr/>
        </p:nvSpPr>
        <p:spPr>
          <a:xfrm>
            <a:off x="4363116" y="2010902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38392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D893220-12FF-424C-9D87-2985692BD03B}"/>
              </a:ext>
            </a:extLst>
          </p:cNvPr>
          <p:cNvSpPr/>
          <p:nvPr/>
        </p:nvSpPr>
        <p:spPr>
          <a:xfrm>
            <a:off x="868803" y="839217"/>
            <a:ext cx="2520000" cy="2520000"/>
          </a:xfrm>
          <a:prstGeom prst="ellipse">
            <a:avLst/>
          </a:prstGeom>
          <a:solidFill>
            <a:schemeClr val="bg1"/>
          </a:solidFill>
          <a:ln w="1905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10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D6600D-20DA-4A1E-845F-8956B6A0684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" b="90661" l="5776" r="94946">
                        <a14:foregroundMark x1="76173" y1="47153" x2="46570" y2="77449"/>
                        <a14:foregroundMark x1="94946" y1="55353" x2="72924" y2="82688"/>
                        <a14:foregroundMark x1="72924" y1="82688" x2="68231" y2="85649"/>
                        <a14:foregroundMark x1="6859" y1="65376" x2="6498" y2="78132"/>
                        <a14:foregroundMark x1="23827" y1="90661" x2="27798" y2="90205"/>
                        <a14:foregroundMark x1="71841" y1="33257" x2="73646" y2="35763"/>
                        <a14:foregroundMark x1="89170" y1="44191" x2="92419" y2="47380"/>
                        <a14:foregroundMark x1="37545" y1="683" x2="45126" y2="9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0458" y="1001872"/>
            <a:ext cx="1249509" cy="1521949"/>
          </a:xfrm>
          <a:prstGeom prst="rect">
            <a:avLst/>
          </a:prstGeom>
          <a:solidFill>
            <a:srgbClr val="D96A47"/>
          </a:solidFill>
        </p:spPr>
      </p:pic>
    </p:spTree>
    <p:extLst>
      <p:ext uri="{BB962C8B-B14F-4D97-AF65-F5344CB8AC3E}">
        <p14:creationId xmlns:p14="http://schemas.microsoft.com/office/powerpoint/2010/main" val="335819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 descr="A picture containing ax, drawing&#10;&#10;Description automatically generated">
            <a:extLst>
              <a:ext uri="{FF2B5EF4-FFF2-40B4-BE49-F238E27FC236}">
                <a16:creationId xmlns:a16="http://schemas.microsoft.com/office/drawing/2014/main" id="{F6BCBECC-B4BC-4D33-B573-41BE0E10321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45" y="918100"/>
            <a:ext cx="1289519" cy="15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4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5" descr="A picture containing bottle, drawing&#10;&#10;Description automatically generated">
            <a:extLst>
              <a:ext uri="{FF2B5EF4-FFF2-40B4-BE49-F238E27FC236}">
                <a16:creationId xmlns:a16="http://schemas.microsoft.com/office/drawing/2014/main" id="{7E81D8AD-2042-41A4-A6A0-306FAB4E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28" y="1237745"/>
            <a:ext cx="1632190" cy="16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6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3B36BF-0213-4DF1-97FE-DBD19EFD0F3F}"/>
              </a:ext>
            </a:extLst>
          </p:cNvPr>
          <p:cNvGrpSpPr/>
          <p:nvPr/>
        </p:nvGrpSpPr>
        <p:grpSpPr>
          <a:xfrm>
            <a:off x="3786216" y="674702"/>
            <a:ext cx="4829784" cy="3856200"/>
            <a:chOff x="3786216" y="674702"/>
            <a:chExt cx="4829784" cy="3856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56F31-2A19-42DD-B5FF-4EDFA4320369}"/>
                </a:ext>
              </a:extLst>
            </p:cNvPr>
            <p:cNvSpPr/>
            <p:nvPr/>
          </p:nvSpPr>
          <p:spPr>
            <a:xfrm>
              <a:off x="6096000" y="20109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353E86-4891-4F08-8E0D-661AB72F170B}"/>
                </a:ext>
              </a:extLst>
            </p:cNvPr>
            <p:cNvSpPr/>
            <p:nvPr/>
          </p:nvSpPr>
          <p:spPr>
            <a:xfrm>
              <a:off x="3786216" y="20109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561F8A-226A-49DD-AE54-4F0BE309C590}"/>
                </a:ext>
              </a:extLst>
            </p:cNvPr>
            <p:cNvSpPr/>
            <p:nvPr/>
          </p:nvSpPr>
          <p:spPr>
            <a:xfrm>
              <a:off x="5122416" y="6747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099CB8-89C7-4C4B-A6CC-9DB6380E6D54}"/>
                </a:ext>
              </a:extLst>
            </p:cNvPr>
            <p:cNvSpPr txBox="1"/>
            <p:nvPr/>
          </p:nvSpPr>
          <p:spPr>
            <a:xfrm>
              <a:off x="5177761" y="977547"/>
              <a:ext cx="2743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H</a:t>
              </a:r>
              <a:r>
                <a:rPr lang="en-US" sz="5400" baseline="-25000" dirty="0">
                  <a:solidFill>
                    <a:schemeClr val="bg1"/>
                  </a:solidFill>
                </a:rPr>
                <a:t>2</a:t>
              </a:r>
              <a:r>
                <a:rPr lang="en-US" sz="54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4469A4-44C7-4F76-B3A3-78CEC629375C}"/>
                </a:ext>
              </a:extLst>
            </p:cNvPr>
            <p:cNvSpPr/>
            <p:nvPr/>
          </p:nvSpPr>
          <p:spPr>
            <a:xfrm>
              <a:off x="5852855" y="3282122"/>
              <a:ext cx="355788" cy="494748"/>
            </a:xfrm>
            <a:custGeom>
              <a:avLst/>
              <a:gdLst>
                <a:gd name="connsiteX0" fmla="*/ 15649 w 355788"/>
                <a:gd name="connsiteY0" fmla="*/ 15461 h 494748"/>
                <a:gd name="connsiteX1" fmla="*/ 15649 w 355788"/>
                <a:gd name="connsiteY1" fmla="*/ 15461 h 494748"/>
                <a:gd name="connsiteX2" fmla="*/ 68658 w 355788"/>
                <a:gd name="connsiteY2" fmla="*/ 388730 h 494748"/>
                <a:gd name="connsiteX3" fmla="*/ 210015 w 355788"/>
                <a:gd name="connsiteY3" fmla="*/ 494748 h 494748"/>
                <a:gd name="connsiteX4" fmla="*/ 243145 w 355788"/>
                <a:gd name="connsiteY4" fmla="*/ 483704 h 494748"/>
                <a:gd name="connsiteX5" fmla="*/ 324867 w 355788"/>
                <a:gd name="connsiteY5" fmla="*/ 276087 h 494748"/>
                <a:gd name="connsiteX6" fmla="*/ 355788 w 355788"/>
                <a:gd name="connsiteY6" fmla="*/ 101600 h 494748"/>
                <a:gd name="connsiteX7" fmla="*/ 351371 w 355788"/>
                <a:gd name="connsiteY7" fmla="*/ 0 h 494748"/>
                <a:gd name="connsiteX8" fmla="*/ 15649 w 355788"/>
                <a:gd name="connsiteY8" fmla="*/ 15461 h 49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788" h="494748">
                  <a:moveTo>
                    <a:pt x="15649" y="15461"/>
                  </a:moveTo>
                  <a:lnTo>
                    <a:pt x="15649" y="15461"/>
                  </a:lnTo>
                  <a:cubicBezTo>
                    <a:pt x="18499" y="40357"/>
                    <a:pt x="-46304" y="331236"/>
                    <a:pt x="68658" y="388730"/>
                  </a:cubicBezTo>
                  <a:lnTo>
                    <a:pt x="210015" y="494748"/>
                  </a:lnTo>
                  <a:lnTo>
                    <a:pt x="243145" y="483704"/>
                  </a:lnTo>
                  <a:lnTo>
                    <a:pt x="324867" y="276087"/>
                  </a:lnTo>
                  <a:lnTo>
                    <a:pt x="355788" y="101600"/>
                  </a:lnTo>
                  <a:lnTo>
                    <a:pt x="351371" y="0"/>
                  </a:lnTo>
                  <a:lnTo>
                    <a:pt x="15649" y="154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88D0B2-F31D-4130-9218-99B44F168646}"/>
                </a:ext>
              </a:extLst>
            </p:cNvPr>
            <p:cNvSpPr/>
            <p:nvPr/>
          </p:nvSpPr>
          <p:spPr>
            <a:xfrm>
              <a:off x="6182139" y="3251200"/>
              <a:ext cx="331304" cy="527878"/>
            </a:xfrm>
            <a:custGeom>
              <a:avLst/>
              <a:gdLst>
                <a:gd name="connsiteX0" fmla="*/ 0 w 331304"/>
                <a:gd name="connsiteY0" fmla="*/ 128104 h 527878"/>
                <a:gd name="connsiteX1" fmla="*/ 28713 w 331304"/>
                <a:gd name="connsiteY1" fmla="*/ 198783 h 527878"/>
                <a:gd name="connsiteX2" fmla="*/ 39757 w 331304"/>
                <a:gd name="connsiteY2" fmla="*/ 282713 h 527878"/>
                <a:gd name="connsiteX3" fmla="*/ 64052 w 331304"/>
                <a:gd name="connsiteY3" fmla="*/ 364435 h 527878"/>
                <a:gd name="connsiteX4" fmla="*/ 125896 w 331304"/>
                <a:gd name="connsiteY4" fmla="*/ 527878 h 527878"/>
                <a:gd name="connsiteX5" fmla="*/ 280504 w 331304"/>
                <a:gd name="connsiteY5" fmla="*/ 527878 h 527878"/>
                <a:gd name="connsiteX6" fmla="*/ 331304 w 331304"/>
                <a:gd name="connsiteY6" fmla="*/ 64052 h 527878"/>
                <a:gd name="connsiteX7" fmla="*/ 189948 w 331304"/>
                <a:gd name="connsiteY7" fmla="*/ 0 h 527878"/>
                <a:gd name="connsiteX8" fmla="*/ 8835 w 331304"/>
                <a:gd name="connsiteY8" fmla="*/ 66261 h 527878"/>
                <a:gd name="connsiteX9" fmla="*/ 0 w 331304"/>
                <a:gd name="connsiteY9" fmla="*/ 128104 h 527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304" h="527878">
                  <a:moveTo>
                    <a:pt x="0" y="128104"/>
                  </a:moveTo>
                  <a:lnTo>
                    <a:pt x="28713" y="198783"/>
                  </a:lnTo>
                  <a:lnTo>
                    <a:pt x="39757" y="282713"/>
                  </a:lnTo>
                  <a:lnTo>
                    <a:pt x="64052" y="364435"/>
                  </a:lnTo>
                  <a:lnTo>
                    <a:pt x="125896" y="527878"/>
                  </a:lnTo>
                  <a:lnTo>
                    <a:pt x="280504" y="527878"/>
                  </a:lnTo>
                  <a:lnTo>
                    <a:pt x="331304" y="64052"/>
                  </a:lnTo>
                  <a:lnTo>
                    <a:pt x="189948" y="0"/>
                  </a:lnTo>
                  <a:lnTo>
                    <a:pt x="8835" y="66261"/>
                  </a:lnTo>
                  <a:lnTo>
                    <a:pt x="0" y="128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F05224C-7A47-4660-BD6E-6B8F85BFD988}"/>
                </a:ext>
              </a:extLst>
            </p:cNvPr>
            <p:cNvSpPr/>
            <p:nvPr/>
          </p:nvSpPr>
          <p:spPr>
            <a:xfrm>
              <a:off x="4966636" y="1862488"/>
              <a:ext cx="2839452" cy="1496729"/>
            </a:xfrm>
            <a:custGeom>
              <a:avLst/>
              <a:gdLst>
                <a:gd name="connsiteX0" fmla="*/ 259882 w 2839452"/>
                <a:gd name="connsiteY0" fmla="*/ 0 h 1496729"/>
                <a:gd name="connsiteX1" fmla="*/ 259882 w 2839452"/>
                <a:gd name="connsiteY1" fmla="*/ 139567 h 1496729"/>
                <a:gd name="connsiteX2" fmla="*/ 259882 w 2839452"/>
                <a:gd name="connsiteY2" fmla="*/ 250257 h 1496729"/>
                <a:gd name="connsiteX3" fmla="*/ 14438 w 2839452"/>
                <a:gd name="connsiteY3" fmla="*/ 235819 h 1496729"/>
                <a:gd name="connsiteX4" fmla="*/ 0 w 2839452"/>
                <a:gd name="connsiteY4" fmla="*/ 452388 h 1496729"/>
                <a:gd name="connsiteX5" fmla="*/ 216568 w 2839452"/>
                <a:gd name="connsiteY5" fmla="*/ 808523 h 1496729"/>
                <a:gd name="connsiteX6" fmla="*/ 871086 w 2839452"/>
                <a:gd name="connsiteY6" fmla="*/ 1496729 h 1496729"/>
                <a:gd name="connsiteX7" fmla="*/ 1535229 w 2839452"/>
                <a:gd name="connsiteY7" fmla="*/ 1487104 h 1496729"/>
                <a:gd name="connsiteX8" fmla="*/ 1881739 w 2839452"/>
                <a:gd name="connsiteY8" fmla="*/ 1405289 h 1496729"/>
                <a:gd name="connsiteX9" fmla="*/ 1977991 w 2839452"/>
                <a:gd name="connsiteY9" fmla="*/ 731520 h 1496729"/>
                <a:gd name="connsiteX10" fmla="*/ 2228248 w 2839452"/>
                <a:gd name="connsiteY10" fmla="*/ 457200 h 1496729"/>
                <a:gd name="connsiteX11" fmla="*/ 2406316 w 2839452"/>
                <a:gd name="connsiteY11" fmla="*/ 688207 h 1496729"/>
                <a:gd name="connsiteX12" fmla="*/ 2757638 w 2839452"/>
                <a:gd name="connsiteY12" fmla="*/ 784459 h 1496729"/>
                <a:gd name="connsiteX13" fmla="*/ 2839452 w 2839452"/>
                <a:gd name="connsiteY13" fmla="*/ 409074 h 1496729"/>
                <a:gd name="connsiteX14" fmla="*/ 2786513 w 2839452"/>
                <a:gd name="connsiteY14" fmla="*/ 312821 h 1496729"/>
                <a:gd name="connsiteX15" fmla="*/ 2550695 w 2839452"/>
                <a:gd name="connsiteY15" fmla="*/ 250257 h 1496729"/>
                <a:gd name="connsiteX16" fmla="*/ 2584383 w 2839452"/>
                <a:gd name="connsiteY16" fmla="*/ 43314 h 1496729"/>
                <a:gd name="connsiteX17" fmla="*/ 1987617 w 2839452"/>
                <a:gd name="connsiteY17" fmla="*/ 4813 h 1496729"/>
                <a:gd name="connsiteX18" fmla="*/ 1982804 w 2839452"/>
                <a:gd name="connsiteY18" fmla="*/ 616017 h 1496729"/>
                <a:gd name="connsiteX19" fmla="*/ 1487103 w 2839452"/>
                <a:gd name="connsiteY19" fmla="*/ 952901 h 1496729"/>
                <a:gd name="connsiteX20" fmla="*/ 774833 w 2839452"/>
                <a:gd name="connsiteY20" fmla="*/ 630455 h 1496729"/>
                <a:gd name="connsiteX21" fmla="*/ 659330 w 2839452"/>
                <a:gd name="connsiteY21" fmla="*/ 72190 h 1496729"/>
                <a:gd name="connsiteX22" fmla="*/ 259882 w 2839452"/>
                <a:gd name="connsiteY22" fmla="*/ 0 h 14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39452" h="1496729">
                  <a:moveTo>
                    <a:pt x="259882" y="0"/>
                  </a:moveTo>
                  <a:lnTo>
                    <a:pt x="259882" y="139567"/>
                  </a:lnTo>
                  <a:lnTo>
                    <a:pt x="259882" y="250257"/>
                  </a:lnTo>
                  <a:lnTo>
                    <a:pt x="14438" y="235819"/>
                  </a:lnTo>
                  <a:lnTo>
                    <a:pt x="0" y="452388"/>
                  </a:lnTo>
                  <a:lnTo>
                    <a:pt x="216568" y="808523"/>
                  </a:lnTo>
                  <a:lnTo>
                    <a:pt x="871086" y="1496729"/>
                  </a:lnTo>
                  <a:lnTo>
                    <a:pt x="1535229" y="1487104"/>
                  </a:lnTo>
                  <a:lnTo>
                    <a:pt x="1881739" y="1405289"/>
                  </a:lnTo>
                  <a:lnTo>
                    <a:pt x="1977991" y="731520"/>
                  </a:lnTo>
                  <a:lnTo>
                    <a:pt x="2228248" y="457200"/>
                  </a:lnTo>
                  <a:lnTo>
                    <a:pt x="2406316" y="688207"/>
                  </a:lnTo>
                  <a:lnTo>
                    <a:pt x="2757638" y="784459"/>
                  </a:lnTo>
                  <a:lnTo>
                    <a:pt x="2839452" y="409074"/>
                  </a:lnTo>
                  <a:lnTo>
                    <a:pt x="2786513" y="312821"/>
                  </a:lnTo>
                  <a:lnTo>
                    <a:pt x="2550695" y="250257"/>
                  </a:lnTo>
                  <a:lnTo>
                    <a:pt x="2584383" y="43314"/>
                  </a:lnTo>
                  <a:lnTo>
                    <a:pt x="1987617" y="4813"/>
                  </a:lnTo>
                  <a:cubicBezTo>
                    <a:pt x="1986013" y="208548"/>
                    <a:pt x="1984408" y="412282"/>
                    <a:pt x="1982804" y="616017"/>
                  </a:cubicBezTo>
                  <a:lnTo>
                    <a:pt x="1487103" y="952901"/>
                  </a:lnTo>
                  <a:lnTo>
                    <a:pt x="774833" y="630455"/>
                  </a:lnTo>
                  <a:lnTo>
                    <a:pt x="659330" y="72190"/>
                  </a:lnTo>
                  <a:lnTo>
                    <a:pt x="259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AA4D5B-D3B0-437C-9F00-DEA28B40041C}"/>
                </a:ext>
              </a:extLst>
            </p:cNvPr>
            <p:cNvSpPr/>
            <p:nvPr/>
          </p:nvSpPr>
          <p:spPr>
            <a:xfrm>
              <a:off x="6208643" y="2731499"/>
              <a:ext cx="231234" cy="256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5E10B-2018-4377-9EDB-2C9810A8A9DB}"/>
                </a:ext>
              </a:extLst>
            </p:cNvPr>
            <p:cNvSpPr/>
            <p:nvPr/>
          </p:nvSpPr>
          <p:spPr>
            <a:xfrm>
              <a:off x="7190823" y="1759702"/>
              <a:ext cx="357008" cy="373130"/>
            </a:xfrm>
            <a:custGeom>
              <a:avLst/>
              <a:gdLst>
                <a:gd name="connsiteX0" fmla="*/ 347795 w 357008"/>
                <a:gd name="connsiteY0" fmla="*/ 48369 h 373130"/>
                <a:gd name="connsiteX1" fmla="*/ 357008 w 357008"/>
                <a:gd name="connsiteY1" fmla="*/ 154319 h 373130"/>
                <a:gd name="connsiteX2" fmla="*/ 357008 w 357008"/>
                <a:gd name="connsiteY2" fmla="*/ 223417 h 373130"/>
                <a:gd name="connsiteX3" fmla="*/ 350098 w 357008"/>
                <a:gd name="connsiteY3" fmla="*/ 292516 h 373130"/>
                <a:gd name="connsiteX4" fmla="*/ 338582 w 357008"/>
                <a:gd name="connsiteY4" fmla="*/ 359311 h 373130"/>
                <a:gd name="connsiteX5" fmla="*/ 64492 w 357008"/>
                <a:gd name="connsiteY5" fmla="*/ 373130 h 373130"/>
                <a:gd name="connsiteX6" fmla="*/ 0 w 357008"/>
                <a:gd name="connsiteY6" fmla="*/ 0 h 373130"/>
                <a:gd name="connsiteX7" fmla="*/ 347795 w 357008"/>
                <a:gd name="connsiteY7" fmla="*/ 48369 h 37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8" h="373130">
                  <a:moveTo>
                    <a:pt x="347795" y="48369"/>
                  </a:moveTo>
                  <a:lnTo>
                    <a:pt x="357008" y="154319"/>
                  </a:lnTo>
                  <a:lnTo>
                    <a:pt x="357008" y="223417"/>
                  </a:lnTo>
                  <a:lnTo>
                    <a:pt x="350098" y="292516"/>
                  </a:lnTo>
                  <a:lnTo>
                    <a:pt x="338582" y="359311"/>
                  </a:lnTo>
                  <a:lnTo>
                    <a:pt x="64492" y="373130"/>
                  </a:lnTo>
                  <a:lnTo>
                    <a:pt x="0" y="0"/>
                  </a:lnTo>
                  <a:lnTo>
                    <a:pt x="347795" y="48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3037934-9570-48AA-A18C-2D9A17C8E901}"/>
              </a:ext>
            </a:extLst>
          </p:cNvPr>
          <p:cNvSpPr/>
          <p:nvPr/>
        </p:nvSpPr>
        <p:spPr>
          <a:xfrm>
            <a:off x="5539665" y="2024355"/>
            <a:ext cx="1740135" cy="135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3F9E3-3EFE-43D1-97D3-498561534966}"/>
              </a:ext>
            </a:extLst>
          </p:cNvPr>
          <p:cNvSpPr/>
          <p:nvPr/>
        </p:nvSpPr>
        <p:spPr>
          <a:xfrm>
            <a:off x="7104490" y="2427136"/>
            <a:ext cx="566531" cy="59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FC7777-0D75-455D-8F0F-98AE43684738}"/>
              </a:ext>
            </a:extLst>
          </p:cNvPr>
          <p:cNvSpPr/>
          <p:nvPr/>
        </p:nvSpPr>
        <p:spPr>
          <a:xfrm>
            <a:off x="6778487" y="1906325"/>
            <a:ext cx="407504" cy="224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27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F7E5B-AAA0-4B3D-A5A7-0DD5443F9B77}"/>
              </a:ext>
            </a:extLst>
          </p:cNvPr>
          <p:cNvGrpSpPr/>
          <p:nvPr/>
        </p:nvGrpSpPr>
        <p:grpSpPr>
          <a:xfrm>
            <a:off x="3607222" y="1639436"/>
            <a:ext cx="4941666" cy="4309564"/>
            <a:chOff x="3607222" y="1639436"/>
            <a:chExt cx="4941666" cy="43095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4569E6-BD26-4653-ACED-E940920AA421}"/>
                </a:ext>
              </a:extLst>
            </p:cNvPr>
            <p:cNvSpPr/>
            <p:nvPr/>
          </p:nvSpPr>
          <p:spPr>
            <a:xfrm>
              <a:off x="6028888" y="3429000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CCBA87-3434-4B7D-8F1B-C9844CE3F682}"/>
                </a:ext>
              </a:extLst>
            </p:cNvPr>
            <p:cNvSpPr/>
            <p:nvPr/>
          </p:nvSpPr>
          <p:spPr>
            <a:xfrm>
              <a:off x="3607222" y="3429000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DCB127-6578-44FC-AD35-133F93A75676}"/>
                </a:ext>
              </a:extLst>
            </p:cNvPr>
            <p:cNvSpPr/>
            <p:nvPr/>
          </p:nvSpPr>
          <p:spPr>
            <a:xfrm>
              <a:off x="4867222" y="1639436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9478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3B36BF-0213-4DF1-97FE-DBD19EFD0F3F}"/>
              </a:ext>
            </a:extLst>
          </p:cNvPr>
          <p:cNvGrpSpPr/>
          <p:nvPr/>
        </p:nvGrpSpPr>
        <p:grpSpPr>
          <a:xfrm>
            <a:off x="992967" y="6101"/>
            <a:ext cx="10839479" cy="5714050"/>
            <a:chOff x="992967" y="6101"/>
            <a:chExt cx="10839479" cy="57140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56F31-2A19-42DD-B5FF-4EDFA4320369}"/>
                </a:ext>
              </a:extLst>
            </p:cNvPr>
            <p:cNvSpPr/>
            <p:nvPr/>
          </p:nvSpPr>
          <p:spPr>
            <a:xfrm>
              <a:off x="6096000" y="2010902"/>
              <a:ext cx="2520000" cy="2520000"/>
            </a:xfrm>
            <a:prstGeom prst="ellipse">
              <a:avLst/>
            </a:prstGeom>
            <a:solidFill>
              <a:srgbClr val="00B050"/>
            </a:solidFill>
            <a:ln w="190500" cmpd="thickThin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353E86-4891-4F08-8E0D-661AB72F170B}"/>
                </a:ext>
              </a:extLst>
            </p:cNvPr>
            <p:cNvSpPr/>
            <p:nvPr/>
          </p:nvSpPr>
          <p:spPr>
            <a:xfrm>
              <a:off x="3786216" y="2010902"/>
              <a:ext cx="2520000" cy="2520000"/>
            </a:xfrm>
            <a:prstGeom prst="ellipse">
              <a:avLst/>
            </a:prstGeom>
            <a:solidFill>
              <a:srgbClr val="00B050"/>
            </a:solidFill>
            <a:ln w="190500" cmpd="thickThin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561F8A-226A-49DD-AE54-4F0BE309C590}"/>
                </a:ext>
              </a:extLst>
            </p:cNvPr>
            <p:cNvSpPr/>
            <p:nvPr/>
          </p:nvSpPr>
          <p:spPr>
            <a:xfrm>
              <a:off x="5122416" y="674702"/>
              <a:ext cx="2520000" cy="2520000"/>
            </a:xfrm>
            <a:prstGeom prst="ellipse">
              <a:avLst/>
            </a:prstGeom>
            <a:solidFill>
              <a:srgbClr val="00B050"/>
            </a:solidFill>
            <a:ln w="190500" cmpd="thickThin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3" descr="A picture containing ax, drawing&#10;&#10;Description automatically generated">
              <a:extLst>
                <a:ext uri="{FF2B5EF4-FFF2-40B4-BE49-F238E27FC236}">
                  <a16:creationId xmlns:a16="http://schemas.microsoft.com/office/drawing/2014/main" id="{CD7D7063-046E-4A08-A27D-C314536837B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967" y="262539"/>
              <a:ext cx="1289519" cy="1599949"/>
            </a:xfrm>
            <a:prstGeom prst="rect">
              <a:avLst/>
            </a:prstGeom>
          </p:spPr>
        </p:pic>
        <p:pic>
          <p:nvPicPr>
            <p:cNvPr id="15" name="Picture 15" descr="A picture containing bottle, drawing&#10;&#10;Description automatically generated">
              <a:extLst>
                <a:ext uri="{FF2B5EF4-FFF2-40B4-BE49-F238E27FC236}">
                  <a16:creationId xmlns:a16="http://schemas.microsoft.com/office/drawing/2014/main" id="{4C8FACAA-F114-41C3-B18C-E6D66AB7A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00256" y="6101"/>
              <a:ext cx="1632190" cy="1632190"/>
            </a:xfrm>
            <a:prstGeom prst="rect">
              <a:avLst/>
            </a:prstGeom>
          </p:spPr>
        </p:pic>
        <p:pic>
          <p:nvPicPr>
            <p:cNvPr id="16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A58725C-8007-4C74-9527-46629CE54B9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6275" y="4198202"/>
              <a:ext cx="1249509" cy="1521949"/>
            </a:xfrm>
            <a:prstGeom prst="rect">
              <a:avLst/>
            </a:prstGeom>
            <a:solidFill>
              <a:srgbClr val="D96A47"/>
            </a:solidFill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4469A4-44C7-4F76-B3A3-78CEC629375C}"/>
                </a:ext>
              </a:extLst>
            </p:cNvPr>
            <p:cNvSpPr/>
            <p:nvPr/>
          </p:nvSpPr>
          <p:spPr>
            <a:xfrm>
              <a:off x="5852855" y="3282122"/>
              <a:ext cx="355788" cy="494748"/>
            </a:xfrm>
            <a:custGeom>
              <a:avLst/>
              <a:gdLst>
                <a:gd name="connsiteX0" fmla="*/ 15649 w 355788"/>
                <a:gd name="connsiteY0" fmla="*/ 15461 h 494748"/>
                <a:gd name="connsiteX1" fmla="*/ 15649 w 355788"/>
                <a:gd name="connsiteY1" fmla="*/ 15461 h 494748"/>
                <a:gd name="connsiteX2" fmla="*/ 68658 w 355788"/>
                <a:gd name="connsiteY2" fmla="*/ 388730 h 494748"/>
                <a:gd name="connsiteX3" fmla="*/ 210015 w 355788"/>
                <a:gd name="connsiteY3" fmla="*/ 494748 h 494748"/>
                <a:gd name="connsiteX4" fmla="*/ 243145 w 355788"/>
                <a:gd name="connsiteY4" fmla="*/ 483704 h 494748"/>
                <a:gd name="connsiteX5" fmla="*/ 324867 w 355788"/>
                <a:gd name="connsiteY5" fmla="*/ 276087 h 494748"/>
                <a:gd name="connsiteX6" fmla="*/ 355788 w 355788"/>
                <a:gd name="connsiteY6" fmla="*/ 101600 h 494748"/>
                <a:gd name="connsiteX7" fmla="*/ 351371 w 355788"/>
                <a:gd name="connsiteY7" fmla="*/ 0 h 494748"/>
                <a:gd name="connsiteX8" fmla="*/ 15649 w 355788"/>
                <a:gd name="connsiteY8" fmla="*/ 15461 h 49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788" h="494748">
                  <a:moveTo>
                    <a:pt x="15649" y="15461"/>
                  </a:moveTo>
                  <a:lnTo>
                    <a:pt x="15649" y="15461"/>
                  </a:lnTo>
                  <a:cubicBezTo>
                    <a:pt x="18499" y="40357"/>
                    <a:pt x="-46304" y="331236"/>
                    <a:pt x="68658" y="388730"/>
                  </a:cubicBezTo>
                  <a:lnTo>
                    <a:pt x="210015" y="494748"/>
                  </a:lnTo>
                  <a:lnTo>
                    <a:pt x="243145" y="483704"/>
                  </a:lnTo>
                  <a:lnTo>
                    <a:pt x="324867" y="276087"/>
                  </a:lnTo>
                  <a:lnTo>
                    <a:pt x="355788" y="101600"/>
                  </a:lnTo>
                  <a:lnTo>
                    <a:pt x="351371" y="0"/>
                  </a:lnTo>
                  <a:lnTo>
                    <a:pt x="15649" y="154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88D0B2-F31D-4130-9218-99B44F168646}"/>
                </a:ext>
              </a:extLst>
            </p:cNvPr>
            <p:cNvSpPr/>
            <p:nvPr/>
          </p:nvSpPr>
          <p:spPr>
            <a:xfrm>
              <a:off x="6182139" y="3251200"/>
              <a:ext cx="331304" cy="527878"/>
            </a:xfrm>
            <a:custGeom>
              <a:avLst/>
              <a:gdLst>
                <a:gd name="connsiteX0" fmla="*/ 0 w 331304"/>
                <a:gd name="connsiteY0" fmla="*/ 128104 h 527878"/>
                <a:gd name="connsiteX1" fmla="*/ 28713 w 331304"/>
                <a:gd name="connsiteY1" fmla="*/ 198783 h 527878"/>
                <a:gd name="connsiteX2" fmla="*/ 39757 w 331304"/>
                <a:gd name="connsiteY2" fmla="*/ 282713 h 527878"/>
                <a:gd name="connsiteX3" fmla="*/ 64052 w 331304"/>
                <a:gd name="connsiteY3" fmla="*/ 364435 h 527878"/>
                <a:gd name="connsiteX4" fmla="*/ 125896 w 331304"/>
                <a:gd name="connsiteY4" fmla="*/ 527878 h 527878"/>
                <a:gd name="connsiteX5" fmla="*/ 280504 w 331304"/>
                <a:gd name="connsiteY5" fmla="*/ 527878 h 527878"/>
                <a:gd name="connsiteX6" fmla="*/ 331304 w 331304"/>
                <a:gd name="connsiteY6" fmla="*/ 64052 h 527878"/>
                <a:gd name="connsiteX7" fmla="*/ 189948 w 331304"/>
                <a:gd name="connsiteY7" fmla="*/ 0 h 527878"/>
                <a:gd name="connsiteX8" fmla="*/ 8835 w 331304"/>
                <a:gd name="connsiteY8" fmla="*/ 66261 h 527878"/>
                <a:gd name="connsiteX9" fmla="*/ 0 w 331304"/>
                <a:gd name="connsiteY9" fmla="*/ 128104 h 527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304" h="527878">
                  <a:moveTo>
                    <a:pt x="0" y="128104"/>
                  </a:moveTo>
                  <a:lnTo>
                    <a:pt x="28713" y="198783"/>
                  </a:lnTo>
                  <a:lnTo>
                    <a:pt x="39757" y="282713"/>
                  </a:lnTo>
                  <a:lnTo>
                    <a:pt x="64052" y="364435"/>
                  </a:lnTo>
                  <a:lnTo>
                    <a:pt x="125896" y="527878"/>
                  </a:lnTo>
                  <a:lnTo>
                    <a:pt x="280504" y="527878"/>
                  </a:lnTo>
                  <a:lnTo>
                    <a:pt x="331304" y="64052"/>
                  </a:lnTo>
                  <a:lnTo>
                    <a:pt x="189948" y="0"/>
                  </a:lnTo>
                  <a:lnTo>
                    <a:pt x="8835" y="66261"/>
                  </a:lnTo>
                  <a:lnTo>
                    <a:pt x="0" y="128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F05224C-7A47-4660-BD6E-6B8F85BFD988}"/>
                </a:ext>
              </a:extLst>
            </p:cNvPr>
            <p:cNvSpPr/>
            <p:nvPr/>
          </p:nvSpPr>
          <p:spPr>
            <a:xfrm>
              <a:off x="4966636" y="1862488"/>
              <a:ext cx="2839452" cy="1496729"/>
            </a:xfrm>
            <a:custGeom>
              <a:avLst/>
              <a:gdLst>
                <a:gd name="connsiteX0" fmla="*/ 259882 w 2839452"/>
                <a:gd name="connsiteY0" fmla="*/ 0 h 1496729"/>
                <a:gd name="connsiteX1" fmla="*/ 259882 w 2839452"/>
                <a:gd name="connsiteY1" fmla="*/ 139567 h 1496729"/>
                <a:gd name="connsiteX2" fmla="*/ 259882 w 2839452"/>
                <a:gd name="connsiteY2" fmla="*/ 250257 h 1496729"/>
                <a:gd name="connsiteX3" fmla="*/ 14438 w 2839452"/>
                <a:gd name="connsiteY3" fmla="*/ 235819 h 1496729"/>
                <a:gd name="connsiteX4" fmla="*/ 0 w 2839452"/>
                <a:gd name="connsiteY4" fmla="*/ 452388 h 1496729"/>
                <a:gd name="connsiteX5" fmla="*/ 216568 w 2839452"/>
                <a:gd name="connsiteY5" fmla="*/ 808523 h 1496729"/>
                <a:gd name="connsiteX6" fmla="*/ 871086 w 2839452"/>
                <a:gd name="connsiteY6" fmla="*/ 1496729 h 1496729"/>
                <a:gd name="connsiteX7" fmla="*/ 1535229 w 2839452"/>
                <a:gd name="connsiteY7" fmla="*/ 1487104 h 1496729"/>
                <a:gd name="connsiteX8" fmla="*/ 1881739 w 2839452"/>
                <a:gd name="connsiteY8" fmla="*/ 1405289 h 1496729"/>
                <a:gd name="connsiteX9" fmla="*/ 1977991 w 2839452"/>
                <a:gd name="connsiteY9" fmla="*/ 731520 h 1496729"/>
                <a:gd name="connsiteX10" fmla="*/ 2228248 w 2839452"/>
                <a:gd name="connsiteY10" fmla="*/ 457200 h 1496729"/>
                <a:gd name="connsiteX11" fmla="*/ 2406316 w 2839452"/>
                <a:gd name="connsiteY11" fmla="*/ 688207 h 1496729"/>
                <a:gd name="connsiteX12" fmla="*/ 2757638 w 2839452"/>
                <a:gd name="connsiteY12" fmla="*/ 784459 h 1496729"/>
                <a:gd name="connsiteX13" fmla="*/ 2839452 w 2839452"/>
                <a:gd name="connsiteY13" fmla="*/ 409074 h 1496729"/>
                <a:gd name="connsiteX14" fmla="*/ 2786513 w 2839452"/>
                <a:gd name="connsiteY14" fmla="*/ 312821 h 1496729"/>
                <a:gd name="connsiteX15" fmla="*/ 2550695 w 2839452"/>
                <a:gd name="connsiteY15" fmla="*/ 250257 h 1496729"/>
                <a:gd name="connsiteX16" fmla="*/ 2584383 w 2839452"/>
                <a:gd name="connsiteY16" fmla="*/ 43314 h 1496729"/>
                <a:gd name="connsiteX17" fmla="*/ 1987617 w 2839452"/>
                <a:gd name="connsiteY17" fmla="*/ 4813 h 1496729"/>
                <a:gd name="connsiteX18" fmla="*/ 1982804 w 2839452"/>
                <a:gd name="connsiteY18" fmla="*/ 616017 h 1496729"/>
                <a:gd name="connsiteX19" fmla="*/ 1487103 w 2839452"/>
                <a:gd name="connsiteY19" fmla="*/ 952901 h 1496729"/>
                <a:gd name="connsiteX20" fmla="*/ 774833 w 2839452"/>
                <a:gd name="connsiteY20" fmla="*/ 630455 h 1496729"/>
                <a:gd name="connsiteX21" fmla="*/ 659330 w 2839452"/>
                <a:gd name="connsiteY21" fmla="*/ 72190 h 1496729"/>
                <a:gd name="connsiteX22" fmla="*/ 259882 w 2839452"/>
                <a:gd name="connsiteY22" fmla="*/ 0 h 14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39452" h="1496729">
                  <a:moveTo>
                    <a:pt x="259882" y="0"/>
                  </a:moveTo>
                  <a:lnTo>
                    <a:pt x="259882" y="139567"/>
                  </a:lnTo>
                  <a:lnTo>
                    <a:pt x="259882" y="250257"/>
                  </a:lnTo>
                  <a:lnTo>
                    <a:pt x="14438" y="235819"/>
                  </a:lnTo>
                  <a:lnTo>
                    <a:pt x="0" y="452388"/>
                  </a:lnTo>
                  <a:lnTo>
                    <a:pt x="216568" y="808523"/>
                  </a:lnTo>
                  <a:lnTo>
                    <a:pt x="871086" y="1496729"/>
                  </a:lnTo>
                  <a:lnTo>
                    <a:pt x="1535229" y="1487104"/>
                  </a:lnTo>
                  <a:lnTo>
                    <a:pt x="1881739" y="1405289"/>
                  </a:lnTo>
                  <a:lnTo>
                    <a:pt x="1977991" y="731520"/>
                  </a:lnTo>
                  <a:lnTo>
                    <a:pt x="2228248" y="457200"/>
                  </a:lnTo>
                  <a:lnTo>
                    <a:pt x="2406316" y="688207"/>
                  </a:lnTo>
                  <a:lnTo>
                    <a:pt x="2757638" y="784459"/>
                  </a:lnTo>
                  <a:lnTo>
                    <a:pt x="2839452" y="409074"/>
                  </a:lnTo>
                  <a:lnTo>
                    <a:pt x="2786513" y="312821"/>
                  </a:lnTo>
                  <a:lnTo>
                    <a:pt x="2550695" y="250257"/>
                  </a:lnTo>
                  <a:lnTo>
                    <a:pt x="2584383" y="43314"/>
                  </a:lnTo>
                  <a:lnTo>
                    <a:pt x="1987617" y="4813"/>
                  </a:lnTo>
                  <a:cubicBezTo>
                    <a:pt x="1986013" y="208548"/>
                    <a:pt x="1984408" y="412282"/>
                    <a:pt x="1982804" y="616017"/>
                  </a:cubicBezTo>
                  <a:lnTo>
                    <a:pt x="1487103" y="952901"/>
                  </a:lnTo>
                  <a:lnTo>
                    <a:pt x="774833" y="630455"/>
                  </a:lnTo>
                  <a:lnTo>
                    <a:pt x="659330" y="72190"/>
                  </a:lnTo>
                  <a:lnTo>
                    <a:pt x="259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AA4D5B-D3B0-437C-9F00-DEA28B40041C}"/>
                </a:ext>
              </a:extLst>
            </p:cNvPr>
            <p:cNvSpPr/>
            <p:nvPr/>
          </p:nvSpPr>
          <p:spPr>
            <a:xfrm>
              <a:off x="6208643" y="2731499"/>
              <a:ext cx="231234" cy="256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5E10B-2018-4377-9EDB-2C9810A8A9DB}"/>
                </a:ext>
              </a:extLst>
            </p:cNvPr>
            <p:cNvSpPr/>
            <p:nvPr/>
          </p:nvSpPr>
          <p:spPr>
            <a:xfrm>
              <a:off x="7190823" y="1759702"/>
              <a:ext cx="357008" cy="373130"/>
            </a:xfrm>
            <a:custGeom>
              <a:avLst/>
              <a:gdLst>
                <a:gd name="connsiteX0" fmla="*/ 347795 w 357008"/>
                <a:gd name="connsiteY0" fmla="*/ 48369 h 373130"/>
                <a:gd name="connsiteX1" fmla="*/ 357008 w 357008"/>
                <a:gd name="connsiteY1" fmla="*/ 154319 h 373130"/>
                <a:gd name="connsiteX2" fmla="*/ 357008 w 357008"/>
                <a:gd name="connsiteY2" fmla="*/ 223417 h 373130"/>
                <a:gd name="connsiteX3" fmla="*/ 350098 w 357008"/>
                <a:gd name="connsiteY3" fmla="*/ 292516 h 373130"/>
                <a:gd name="connsiteX4" fmla="*/ 338582 w 357008"/>
                <a:gd name="connsiteY4" fmla="*/ 359311 h 373130"/>
                <a:gd name="connsiteX5" fmla="*/ 64492 w 357008"/>
                <a:gd name="connsiteY5" fmla="*/ 373130 h 373130"/>
                <a:gd name="connsiteX6" fmla="*/ 0 w 357008"/>
                <a:gd name="connsiteY6" fmla="*/ 0 h 373130"/>
                <a:gd name="connsiteX7" fmla="*/ 347795 w 357008"/>
                <a:gd name="connsiteY7" fmla="*/ 48369 h 37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8" h="373130">
                  <a:moveTo>
                    <a:pt x="347795" y="48369"/>
                  </a:moveTo>
                  <a:lnTo>
                    <a:pt x="357008" y="154319"/>
                  </a:lnTo>
                  <a:lnTo>
                    <a:pt x="357008" y="223417"/>
                  </a:lnTo>
                  <a:lnTo>
                    <a:pt x="350098" y="292516"/>
                  </a:lnTo>
                  <a:lnTo>
                    <a:pt x="338582" y="359311"/>
                  </a:lnTo>
                  <a:lnTo>
                    <a:pt x="64492" y="373130"/>
                  </a:lnTo>
                  <a:lnTo>
                    <a:pt x="0" y="0"/>
                  </a:lnTo>
                  <a:lnTo>
                    <a:pt x="347795" y="48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4539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</p:spTree>
    <p:extLst>
      <p:ext uri="{BB962C8B-B14F-4D97-AF65-F5344CB8AC3E}">
        <p14:creationId xmlns:p14="http://schemas.microsoft.com/office/powerpoint/2010/main" val="35091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B81C8E2-F9F7-4701-99C3-2343EF9A578D}"/>
              </a:ext>
            </a:extLst>
          </p:cNvPr>
          <p:cNvSpPr/>
          <p:nvPr/>
        </p:nvSpPr>
        <p:spPr>
          <a:xfrm>
            <a:off x="6791417" y="1846556"/>
            <a:ext cx="1458759" cy="825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E69367-6A10-4C67-856D-EB99696781A0}"/>
              </a:ext>
            </a:extLst>
          </p:cNvPr>
          <p:cNvSpPr/>
          <p:nvPr/>
        </p:nvSpPr>
        <p:spPr>
          <a:xfrm>
            <a:off x="7448365" y="2911876"/>
            <a:ext cx="1225118" cy="905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5E8380-B2E8-4767-81D0-EA6387AC5CEC}"/>
              </a:ext>
            </a:extLst>
          </p:cNvPr>
          <p:cNvSpPr/>
          <p:nvPr/>
        </p:nvSpPr>
        <p:spPr>
          <a:xfrm>
            <a:off x="6995604" y="3906175"/>
            <a:ext cx="1349406" cy="905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937D58-33E3-4999-A797-7EA8647D7668}"/>
              </a:ext>
            </a:extLst>
          </p:cNvPr>
          <p:cNvSpPr/>
          <p:nvPr/>
        </p:nvSpPr>
        <p:spPr>
          <a:xfrm>
            <a:off x="5184559" y="1526959"/>
            <a:ext cx="1606858" cy="825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C1A9CD-ECE0-474E-9AC6-2AC6189D9616}"/>
              </a:ext>
            </a:extLst>
          </p:cNvPr>
          <p:cNvSpPr/>
          <p:nvPr/>
        </p:nvSpPr>
        <p:spPr>
          <a:xfrm>
            <a:off x="2975499" y="2911876"/>
            <a:ext cx="1606858" cy="905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6B1950-B998-4915-A41E-A9263ABDDB05}"/>
              </a:ext>
            </a:extLst>
          </p:cNvPr>
          <p:cNvSpPr/>
          <p:nvPr/>
        </p:nvSpPr>
        <p:spPr>
          <a:xfrm>
            <a:off x="5223169" y="4385345"/>
            <a:ext cx="1606858" cy="825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615987-B8B8-4276-BF3F-7338A1A25636}"/>
              </a:ext>
            </a:extLst>
          </p:cNvPr>
          <p:cNvSpPr/>
          <p:nvPr/>
        </p:nvSpPr>
        <p:spPr>
          <a:xfrm>
            <a:off x="3518516" y="1939770"/>
            <a:ext cx="1606858" cy="905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CF8B8E-B8EA-44BD-98BA-8CB92A175997}"/>
              </a:ext>
            </a:extLst>
          </p:cNvPr>
          <p:cNvSpPr/>
          <p:nvPr/>
        </p:nvSpPr>
        <p:spPr>
          <a:xfrm>
            <a:off x="3450734" y="3906175"/>
            <a:ext cx="1674640" cy="1102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91FC0A-CA09-4B1D-B585-F836AA613282}"/>
              </a:ext>
            </a:extLst>
          </p:cNvPr>
          <p:cNvGrpSpPr/>
          <p:nvPr/>
        </p:nvGrpSpPr>
        <p:grpSpPr>
          <a:xfrm>
            <a:off x="2955711" y="1526959"/>
            <a:ext cx="5717772" cy="3684010"/>
            <a:chOff x="2955711" y="1526959"/>
            <a:chExt cx="5717772" cy="36840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81C8E2-F9F7-4701-99C3-2343EF9A578D}"/>
                </a:ext>
              </a:extLst>
            </p:cNvPr>
            <p:cNvSpPr/>
            <p:nvPr/>
          </p:nvSpPr>
          <p:spPr>
            <a:xfrm>
              <a:off x="6791417" y="1846556"/>
              <a:ext cx="1458759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E69367-6A10-4C67-856D-EB99696781A0}"/>
                </a:ext>
              </a:extLst>
            </p:cNvPr>
            <p:cNvSpPr/>
            <p:nvPr/>
          </p:nvSpPr>
          <p:spPr>
            <a:xfrm>
              <a:off x="7448365" y="2911876"/>
              <a:ext cx="1225118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5E8380-B2E8-4767-81D0-EA6387AC5CEC}"/>
                </a:ext>
              </a:extLst>
            </p:cNvPr>
            <p:cNvSpPr/>
            <p:nvPr/>
          </p:nvSpPr>
          <p:spPr>
            <a:xfrm>
              <a:off x="6995604" y="3906175"/>
              <a:ext cx="1349406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937D58-33E3-4999-A797-7EA8647D7668}"/>
                </a:ext>
              </a:extLst>
            </p:cNvPr>
            <p:cNvSpPr/>
            <p:nvPr/>
          </p:nvSpPr>
          <p:spPr>
            <a:xfrm>
              <a:off x="5184559" y="1526959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C1A9CD-ECE0-474E-9AC6-2AC6189D9616}"/>
                </a:ext>
              </a:extLst>
            </p:cNvPr>
            <p:cNvSpPr/>
            <p:nvPr/>
          </p:nvSpPr>
          <p:spPr>
            <a:xfrm>
              <a:off x="2955711" y="2888412"/>
              <a:ext cx="1606858" cy="905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6B1950-B998-4915-A41E-A9263ABDDB05}"/>
                </a:ext>
              </a:extLst>
            </p:cNvPr>
            <p:cNvSpPr/>
            <p:nvPr/>
          </p:nvSpPr>
          <p:spPr>
            <a:xfrm>
              <a:off x="5223169" y="4385345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615987-B8B8-4276-BF3F-7338A1A25636}"/>
                </a:ext>
              </a:extLst>
            </p:cNvPr>
            <p:cNvSpPr/>
            <p:nvPr/>
          </p:nvSpPr>
          <p:spPr>
            <a:xfrm>
              <a:off x="3518516" y="1939770"/>
              <a:ext cx="1606858" cy="905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CF8B8E-B8EA-44BD-98BA-8CB92A175997}"/>
                </a:ext>
              </a:extLst>
            </p:cNvPr>
            <p:cNvSpPr/>
            <p:nvPr/>
          </p:nvSpPr>
          <p:spPr>
            <a:xfrm>
              <a:off x="3450734" y="3906175"/>
              <a:ext cx="1674640" cy="1102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661110-AF49-4ABB-B7D0-F6478F39C7FC}"/>
              </a:ext>
            </a:extLst>
          </p:cNvPr>
          <p:cNvSpPr txBox="1"/>
          <p:nvPr/>
        </p:nvSpPr>
        <p:spPr>
          <a:xfrm>
            <a:off x="4800868" y="644358"/>
            <a:ext cx="2158256" cy="9954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Resources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60D7D-015F-4187-89A0-5E6FA0A8EF6E}"/>
              </a:ext>
            </a:extLst>
          </p:cNvPr>
          <p:cNvSpPr txBox="1"/>
          <p:nvPr/>
        </p:nvSpPr>
        <p:spPr>
          <a:xfrm>
            <a:off x="7647276" y="3059857"/>
            <a:ext cx="2158256" cy="562630"/>
          </a:xfrm>
          <a:prstGeom prst="ellipse">
            <a:avLst/>
          </a:prstGeom>
          <a:solidFill>
            <a:srgbClr val="9A57CD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43051-E872-4C04-8AA0-ECE817F9C4F6}"/>
              </a:ext>
            </a:extLst>
          </p:cNvPr>
          <p:cNvSpPr txBox="1"/>
          <p:nvPr/>
        </p:nvSpPr>
        <p:spPr>
          <a:xfrm>
            <a:off x="9325508" y="4104030"/>
            <a:ext cx="2158256" cy="562630"/>
          </a:xfrm>
          <a:prstGeom prst="ellipse">
            <a:avLst/>
          </a:prstGeom>
          <a:solidFill>
            <a:srgbClr val="FF9966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Chemicals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4E193-8351-4667-9F8C-566667E1AB91}"/>
              </a:ext>
            </a:extLst>
          </p:cNvPr>
          <p:cNvSpPr txBox="1"/>
          <p:nvPr/>
        </p:nvSpPr>
        <p:spPr>
          <a:xfrm>
            <a:off x="1741018" y="3108065"/>
            <a:ext cx="2648638" cy="562630"/>
          </a:xfrm>
          <a:prstGeom prst="ellipse">
            <a:avLst/>
          </a:prstGeom>
          <a:solidFill>
            <a:srgbClr val="2ADA7A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Hydrocarbons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08DA5-4B02-4BDC-8A35-1E23DDD62927}"/>
              </a:ext>
            </a:extLst>
          </p:cNvPr>
          <p:cNvSpPr txBox="1"/>
          <p:nvPr/>
        </p:nvSpPr>
        <p:spPr>
          <a:xfrm>
            <a:off x="1658007" y="4168949"/>
            <a:ext cx="2158256" cy="99542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Gas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6269B-EC9D-49DC-B435-D5EB21CCF60C}"/>
              </a:ext>
            </a:extLst>
          </p:cNvPr>
          <p:cNvSpPr txBox="1"/>
          <p:nvPr/>
        </p:nvSpPr>
        <p:spPr>
          <a:xfrm>
            <a:off x="7431459" y="1245764"/>
            <a:ext cx="2158256" cy="56263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Water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8597D-0DC7-4384-89B0-37B1387E25F8}"/>
              </a:ext>
            </a:extLst>
          </p:cNvPr>
          <p:cNvSpPr txBox="1"/>
          <p:nvPr/>
        </p:nvSpPr>
        <p:spPr>
          <a:xfrm>
            <a:off x="2231400" y="1871574"/>
            <a:ext cx="2158256" cy="56263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Solar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123E-4839-4468-9265-24BF2C95AD10}"/>
              </a:ext>
            </a:extLst>
          </p:cNvPr>
          <p:cNvSpPr txBox="1"/>
          <p:nvPr/>
        </p:nvSpPr>
        <p:spPr>
          <a:xfrm>
            <a:off x="5289042" y="4613782"/>
            <a:ext cx="2158256" cy="5626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Oil</a:t>
            </a:r>
          </a:p>
        </p:txBody>
      </p:sp>
    </p:spTree>
    <p:extLst>
      <p:ext uri="{BB962C8B-B14F-4D97-AF65-F5344CB8AC3E}">
        <p14:creationId xmlns:p14="http://schemas.microsoft.com/office/powerpoint/2010/main" val="229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53E86-4891-4F08-8E0D-661AB72F170B}"/>
              </a:ext>
            </a:extLst>
          </p:cNvPr>
          <p:cNvSpPr/>
          <p:nvPr/>
        </p:nvSpPr>
        <p:spPr>
          <a:xfrm>
            <a:off x="3786216" y="2010902"/>
            <a:ext cx="2520000" cy="2520000"/>
          </a:xfrm>
          <a:prstGeom prst="ellipse">
            <a:avLst/>
          </a:prstGeom>
          <a:noFill/>
          <a:ln w="1905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561F8A-226A-49DD-AE54-4F0BE309C590}"/>
              </a:ext>
            </a:extLst>
          </p:cNvPr>
          <p:cNvSpPr/>
          <p:nvPr/>
        </p:nvSpPr>
        <p:spPr>
          <a:xfrm>
            <a:off x="5122416" y="674702"/>
            <a:ext cx="2520000" cy="2520000"/>
          </a:xfrm>
          <a:prstGeom prst="ellipse">
            <a:avLst/>
          </a:prstGeom>
          <a:noFill/>
          <a:ln w="1905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99CB8-89C7-4C4B-A6CC-9DB6380E6D54}"/>
              </a:ext>
            </a:extLst>
          </p:cNvPr>
          <p:cNvSpPr txBox="1"/>
          <p:nvPr/>
        </p:nvSpPr>
        <p:spPr>
          <a:xfrm>
            <a:off x="5177761" y="97754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</a:t>
            </a:r>
            <a:r>
              <a:rPr lang="en-US" sz="5400" baseline="-25000" dirty="0">
                <a:solidFill>
                  <a:schemeClr val="bg1"/>
                </a:solidFill>
              </a:rPr>
              <a:t>2</a:t>
            </a:r>
            <a:r>
              <a:rPr lang="en-US" sz="5400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3" name="Picture 13" descr="A picture containing ax, drawing&#10;&#10;Description automatically generated">
            <a:extLst>
              <a:ext uri="{FF2B5EF4-FFF2-40B4-BE49-F238E27FC236}">
                <a16:creationId xmlns:a16="http://schemas.microsoft.com/office/drawing/2014/main" id="{CD7D7063-046E-4A08-A27D-C314536837B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90628" y="3134678"/>
            <a:ext cx="689887" cy="900000"/>
          </a:xfrm>
          <a:prstGeom prst="rect">
            <a:avLst/>
          </a:prstGeom>
        </p:spPr>
      </p:pic>
      <p:pic>
        <p:nvPicPr>
          <p:cNvPr id="15" name="Picture 15" descr="A picture containing bottle, drawing&#10;&#10;Description automatically generated">
            <a:extLst>
              <a:ext uri="{FF2B5EF4-FFF2-40B4-BE49-F238E27FC236}">
                <a16:creationId xmlns:a16="http://schemas.microsoft.com/office/drawing/2014/main" id="{4C8FACAA-F114-41C3-B18C-E6D66AB7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91" y="966650"/>
            <a:ext cx="900000" cy="900000"/>
          </a:xfrm>
          <a:prstGeom prst="rect">
            <a:avLst/>
          </a:prstGeom>
        </p:spPr>
      </p:pic>
      <p:pic>
        <p:nvPicPr>
          <p:cNvPr id="16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58725C-8007-4C74-9527-46629CE54B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70" y="3134678"/>
            <a:ext cx="738893" cy="900000"/>
          </a:xfrm>
          <a:prstGeom prst="rect">
            <a:avLst/>
          </a:prstGeom>
          <a:solidFill>
            <a:srgbClr val="D96A47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956F31-2A19-42DD-B5FF-4EDFA4320369}"/>
              </a:ext>
            </a:extLst>
          </p:cNvPr>
          <p:cNvSpPr/>
          <p:nvPr/>
        </p:nvSpPr>
        <p:spPr>
          <a:xfrm>
            <a:off x="6096000" y="2010902"/>
            <a:ext cx="2520000" cy="2520000"/>
          </a:xfrm>
          <a:prstGeom prst="ellipse">
            <a:avLst/>
          </a:prstGeom>
          <a:noFill/>
          <a:ln w="190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469A4-44C7-4F76-B3A3-78CEC629375C}"/>
              </a:ext>
            </a:extLst>
          </p:cNvPr>
          <p:cNvSpPr/>
          <p:nvPr/>
        </p:nvSpPr>
        <p:spPr>
          <a:xfrm>
            <a:off x="5852855" y="3282122"/>
            <a:ext cx="355788" cy="494748"/>
          </a:xfrm>
          <a:custGeom>
            <a:avLst/>
            <a:gdLst>
              <a:gd name="connsiteX0" fmla="*/ 15649 w 355788"/>
              <a:gd name="connsiteY0" fmla="*/ 15461 h 494748"/>
              <a:gd name="connsiteX1" fmla="*/ 15649 w 355788"/>
              <a:gd name="connsiteY1" fmla="*/ 15461 h 494748"/>
              <a:gd name="connsiteX2" fmla="*/ 68658 w 355788"/>
              <a:gd name="connsiteY2" fmla="*/ 388730 h 494748"/>
              <a:gd name="connsiteX3" fmla="*/ 210015 w 355788"/>
              <a:gd name="connsiteY3" fmla="*/ 494748 h 494748"/>
              <a:gd name="connsiteX4" fmla="*/ 243145 w 355788"/>
              <a:gd name="connsiteY4" fmla="*/ 483704 h 494748"/>
              <a:gd name="connsiteX5" fmla="*/ 324867 w 355788"/>
              <a:gd name="connsiteY5" fmla="*/ 276087 h 494748"/>
              <a:gd name="connsiteX6" fmla="*/ 355788 w 355788"/>
              <a:gd name="connsiteY6" fmla="*/ 101600 h 494748"/>
              <a:gd name="connsiteX7" fmla="*/ 351371 w 355788"/>
              <a:gd name="connsiteY7" fmla="*/ 0 h 494748"/>
              <a:gd name="connsiteX8" fmla="*/ 15649 w 355788"/>
              <a:gd name="connsiteY8" fmla="*/ 15461 h 49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788" h="494748">
                <a:moveTo>
                  <a:pt x="15649" y="15461"/>
                </a:moveTo>
                <a:lnTo>
                  <a:pt x="15649" y="15461"/>
                </a:lnTo>
                <a:cubicBezTo>
                  <a:pt x="18499" y="40357"/>
                  <a:pt x="-46304" y="331236"/>
                  <a:pt x="68658" y="388730"/>
                </a:cubicBezTo>
                <a:lnTo>
                  <a:pt x="210015" y="494748"/>
                </a:lnTo>
                <a:lnTo>
                  <a:pt x="243145" y="483704"/>
                </a:lnTo>
                <a:lnTo>
                  <a:pt x="324867" y="276087"/>
                </a:lnTo>
                <a:lnTo>
                  <a:pt x="355788" y="101600"/>
                </a:lnTo>
                <a:lnTo>
                  <a:pt x="351371" y="0"/>
                </a:lnTo>
                <a:lnTo>
                  <a:pt x="15649" y="154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88D0B2-F31D-4130-9218-99B44F168646}"/>
              </a:ext>
            </a:extLst>
          </p:cNvPr>
          <p:cNvSpPr/>
          <p:nvPr/>
        </p:nvSpPr>
        <p:spPr>
          <a:xfrm>
            <a:off x="6182139" y="3251200"/>
            <a:ext cx="331304" cy="527878"/>
          </a:xfrm>
          <a:custGeom>
            <a:avLst/>
            <a:gdLst>
              <a:gd name="connsiteX0" fmla="*/ 0 w 331304"/>
              <a:gd name="connsiteY0" fmla="*/ 128104 h 527878"/>
              <a:gd name="connsiteX1" fmla="*/ 28713 w 331304"/>
              <a:gd name="connsiteY1" fmla="*/ 198783 h 527878"/>
              <a:gd name="connsiteX2" fmla="*/ 39757 w 331304"/>
              <a:gd name="connsiteY2" fmla="*/ 282713 h 527878"/>
              <a:gd name="connsiteX3" fmla="*/ 64052 w 331304"/>
              <a:gd name="connsiteY3" fmla="*/ 364435 h 527878"/>
              <a:gd name="connsiteX4" fmla="*/ 125896 w 331304"/>
              <a:gd name="connsiteY4" fmla="*/ 527878 h 527878"/>
              <a:gd name="connsiteX5" fmla="*/ 280504 w 331304"/>
              <a:gd name="connsiteY5" fmla="*/ 527878 h 527878"/>
              <a:gd name="connsiteX6" fmla="*/ 331304 w 331304"/>
              <a:gd name="connsiteY6" fmla="*/ 64052 h 527878"/>
              <a:gd name="connsiteX7" fmla="*/ 189948 w 331304"/>
              <a:gd name="connsiteY7" fmla="*/ 0 h 527878"/>
              <a:gd name="connsiteX8" fmla="*/ 8835 w 331304"/>
              <a:gd name="connsiteY8" fmla="*/ 66261 h 527878"/>
              <a:gd name="connsiteX9" fmla="*/ 0 w 331304"/>
              <a:gd name="connsiteY9" fmla="*/ 128104 h 5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1304" h="527878">
                <a:moveTo>
                  <a:pt x="0" y="128104"/>
                </a:moveTo>
                <a:lnTo>
                  <a:pt x="28713" y="198783"/>
                </a:lnTo>
                <a:lnTo>
                  <a:pt x="39757" y="282713"/>
                </a:lnTo>
                <a:lnTo>
                  <a:pt x="64052" y="364435"/>
                </a:lnTo>
                <a:lnTo>
                  <a:pt x="125896" y="527878"/>
                </a:lnTo>
                <a:lnTo>
                  <a:pt x="280504" y="527878"/>
                </a:lnTo>
                <a:lnTo>
                  <a:pt x="331304" y="64052"/>
                </a:lnTo>
                <a:lnTo>
                  <a:pt x="189948" y="0"/>
                </a:lnTo>
                <a:lnTo>
                  <a:pt x="8835" y="66261"/>
                </a:lnTo>
                <a:lnTo>
                  <a:pt x="0" y="128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31F74E-DFFA-46F5-8BD0-B68181E8D581}"/>
              </a:ext>
            </a:extLst>
          </p:cNvPr>
          <p:cNvSpPr/>
          <p:nvPr/>
        </p:nvSpPr>
        <p:spPr>
          <a:xfrm>
            <a:off x="4929809" y="1874673"/>
            <a:ext cx="914400" cy="467904"/>
          </a:xfrm>
          <a:custGeom>
            <a:avLst/>
            <a:gdLst>
              <a:gd name="connsiteX0" fmla="*/ 58105 w 914400"/>
              <a:gd name="connsiteY0" fmla="*/ 235481 h 467904"/>
              <a:gd name="connsiteX1" fmla="*/ 204899 w 914400"/>
              <a:gd name="connsiteY1" fmla="*/ 241597 h 467904"/>
              <a:gd name="connsiteX2" fmla="*/ 318052 w 914400"/>
              <a:gd name="connsiteY2" fmla="*/ 244655 h 467904"/>
              <a:gd name="connsiteX3" fmla="*/ 296645 w 914400"/>
              <a:gd name="connsiteY3" fmla="*/ 223248 h 467904"/>
              <a:gd name="connsiteX4" fmla="*/ 293586 w 914400"/>
              <a:gd name="connsiteY4" fmla="*/ 137619 h 467904"/>
              <a:gd name="connsiteX5" fmla="*/ 287470 w 914400"/>
              <a:gd name="connsiteY5" fmla="*/ 48931 h 467904"/>
              <a:gd name="connsiteX6" fmla="*/ 290528 w 914400"/>
              <a:gd name="connsiteY6" fmla="*/ 0 h 467904"/>
              <a:gd name="connsiteX7" fmla="*/ 764548 w 914400"/>
              <a:gd name="connsiteY7" fmla="*/ 15291 h 467904"/>
              <a:gd name="connsiteX8" fmla="*/ 914400 w 914400"/>
              <a:gd name="connsiteY8" fmla="*/ 275237 h 467904"/>
              <a:gd name="connsiteX9" fmla="*/ 501544 w 914400"/>
              <a:gd name="connsiteY9" fmla="*/ 336401 h 467904"/>
              <a:gd name="connsiteX10" fmla="*/ 113153 w 914400"/>
              <a:gd name="connsiteY10" fmla="*/ 467904 h 467904"/>
              <a:gd name="connsiteX11" fmla="*/ 0 w 914400"/>
              <a:gd name="connsiteY11" fmla="*/ 339459 h 467904"/>
              <a:gd name="connsiteX12" fmla="*/ 58105 w 914400"/>
              <a:gd name="connsiteY12" fmla="*/ 235481 h 46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" h="467904">
                <a:moveTo>
                  <a:pt x="58105" y="235481"/>
                </a:moveTo>
                <a:lnTo>
                  <a:pt x="204899" y="241597"/>
                </a:lnTo>
                <a:lnTo>
                  <a:pt x="318052" y="244655"/>
                </a:lnTo>
                <a:lnTo>
                  <a:pt x="296645" y="223248"/>
                </a:lnTo>
                <a:lnTo>
                  <a:pt x="293586" y="137619"/>
                </a:lnTo>
                <a:lnTo>
                  <a:pt x="287470" y="48931"/>
                </a:lnTo>
                <a:lnTo>
                  <a:pt x="290528" y="0"/>
                </a:lnTo>
                <a:lnTo>
                  <a:pt x="764548" y="15291"/>
                </a:lnTo>
                <a:lnTo>
                  <a:pt x="914400" y="275237"/>
                </a:lnTo>
                <a:lnTo>
                  <a:pt x="501544" y="336401"/>
                </a:lnTo>
                <a:lnTo>
                  <a:pt x="113153" y="467904"/>
                </a:lnTo>
                <a:lnTo>
                  <a:pt x="0" y="339459"/>
                </a:lnTo>
                <a:lnTo>
                  <a:pt x="58105" y="2354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924906-FA1B-4D7A-AB3F-5D36B86A00EA}"/>
              </a:ext>
            </a:extLst>
          </p:cNvPr>
          <p:cNvSpPr/>
          <p:nvPr/>
        </p:nvSpPr>
        <p:spPr>
          <a:xfrm>
            <a:off x="6400800" y="1789043"/>
            <a:ext cx="1382304" cy="1058136"/>
          </a:xfrm>
          <a:custGeom>
            <a:avLst/>
            <a:gdLst>
              <a:gd name="connsiteX0" fmla="*/ 1137648 w 1382304"/>
              <a:gd name="connsiteY0" fmla="*/ 94804 h 1058136"/>
              <a:gd name="connsiteX1" fmla="*/ 1140706 w 1382304"/>
              <a:gd name="connsiteY1" fmla="*/ 220190 h 1058136"/>
              <a:gd name="connsiteX2" fmla="*/ 1131532 w 1382304"/>
              <a:gd name="connsiteY2" fmla="*/ 305820 h 1058136"/>
              <a:gd name="connsiteX3" fmla="*/ 1128474 w 1382304"/>
              <a:gd name="connsiteY3" fmla="*/ 333344 h 1058136"/>
              <a:gd name="connsiteX4" fmla="*/ 1198812 w 1382304"/>
              <a:gd name="connsiteY4" fmla="*/ 345576 h 1058136"/>
              <a:gd name="connsiteX5" fmla="*/ 1318082 w 1382304"/>
              <a:gd name="connsiteY5" fmla="*/ 373100 h 1058136"/>
              <a:gd name="connsiteX6" fmla="*/ 1382304 w 1382304"/>
              <a:gd name="connsiteY6" fmla="*/ 483195 h 1058136"/>
              <a:gd name="connsiteX7" fmla="*/ 1162114 w 1382304"/>
              <a:gd name="connsiteY7" fmla="*/ 1058136 h 1058136"/>
              <a:gd name="connsiteX8" fmla="*/ 993913 w 1382304"/>
              <a:gd name="connsiteY8" fmla="*/ 1052019 h 1058136"/>
              <a:gd name="connsiteX9" fmla="*/ 966389 w 1382304"/>
              <a:gd name="connsiteY9" fmla="*/ 828771 h 1058136"/>
              <a:gd name="connsiteX10" fmla="*/ 938866 w 1382304"/>
              <a:gd name="connsiteY10" fmla="*/ 400624 h 1058136"/>
              <a:gd name="connsiteX11" fmla="*/ 259946 w 1382304"/>
              <a:gd name="connsiteY11" fmla="*/ 431206 h 1058136"/>
              <a:gd name="connsiteX12" fmla="*/ 0 w 1382304"/>
              <a:gd name="connsiteY12" fmla="*/ 186550 h 1058136"/>
              <a:gd name="connsiteX13" fmla="*/ 568824 w 1382304"/>
              <a:gd name="connsiteY13" fmla="*/ 67281 h 1058136"/>
              <a:gd name="connsiteX14" fmla="*/ 1000029 w 1382304"/>
              <a:gd name="connsiteY14" fmla="*/ 0 h 1058136"/>
              <a:gd name="connsiteX15" fmla="*/ 1137648 w 1382304"/>
              <a:gd name="connsiteY15" fmla="*/ 94804 h 105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2304" h="1058136">
                <a:moveTo>
                  <a:pt x="1137648" y="94804"/>
                </a:moveTo>
                <a:cubicBezTo>
                  <a:pt x="1138667" y="136599"/>
                  <a:pt x="1139687" y="178395"/>
                  <a:pt x="1140706" y="220190"/>
                </a:cubicBezTo>
                <a:lnTo>
                  <a:pt x="1131532" y="305820"/>
                </a:lnTo>
                <a:lnTo>
                  <a:pt x="1128474" y="333344"/>
                </a:lnTo>
                <a:lnTo>
                  <a:pt x="1198812" y="345576"/>
                </a:lnTo>
                <a:lnTo>
                  <a:pt x="1318082" y="373100"/>
                </a:lnTo>
                <a:lnTo>
                  <a:pt x="1382304" y="483195"/>
                </a:lnTo>
                <a:lnTo>
                  <a:pt x="1162114" y="1058136"/>
                </a:lnTo>
                <a:lnTo>
                  <a:pt x="993913" y="1052019"/>
                </a:lnTo>
                <a:lnTo>
                  <a:pt x="966389" y="828771"/>
                </a:lnTo>
                <a:lnTo>
                  <a:pt x="938866" y="400624"/>
                </a:lnTo>
                <a:lnTo>
                  <a:pt x="259946" y="431206"/>
                </a:lnTo>
                <a:lnTo>
                  <a:pt x="0" y="186550"/>
                </a:lnTo>
                <a:lnTo>
                  <a:pt x="568824" y="67281"/>
                </a:lnTo>
                <a:lnTo>
                  <a:pt x="1000029" y="0"/>
                </a:lnTo>
                <a:lnTo>
                  <a:pt x="1137648" y="948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A6C9F-536D-4F50-94FC-E7E48FE775DA}"/>
              </a:ext>
            </a:extLst>
          </p:cNvPr>
          <p:cNvSpPr txBox="1"/>
          <p:nvPr/>
        </p:nvSpPr>
        <p:spPr>
          <a:xfrm>
            <a:off x="5073122" y="2199252"/>
            <a:ext cx="2372109" cy="135421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6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doni MT Black" panose="02070A03080606020203" pitchFamily="18" charset="0"/>
                <a:cs typeface="Times New Roman" panose="02020603050405020304" pitchFamily="18" charset="0"/>
              </a:rPr>
              <a:t>PNG</a:t>
            </a:r>
          </a:p>
          <a:p>
            <a:pPr algn="ctr"/>
            <a:r>
              <a:rPr lang="en-CA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Consultants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8B1C5-D0D0-4A6F-B694-5A7FCE51DE01}"/>
              </a:ext>
            </a:extLst>
          </p:cNvPr>
          <p:cNvSpPr/>
          <p:nvPr/>
        </p:nvSpPr>
        <p:spPr>
          <a:xfrm>
            <a:off x="5452110" y="1900877"/>
            <a:ext cx="1535692" cy="44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66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91FC0A-CA09-4B1D-B585-F836AA613282}"/>
              </a:ext>
            </a:extLst>
          </p:cNvPr>
          <p:cNvGrpSpPr/>
          <p:nvPr/>
        </p:nvGrpSpPr>
        <p:grpSpPr>
          <a:xfrm>
            <a:off x="2955711" y="1526959"/>
            <a:ext cx="5717772" cy="3684010"/>
            <a:chOff x="2955711" y="1526959"/>
            <a:chExt cx="5717772" cy="36840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81C8E2-F9F7-4701-99C3-2343EF9A578D}"/>
                </a:ext>
              </a:extLst>
            </p:cNvPr>
            <p:cNvSpPr/>
            <p:nvPr/>
          </p:nvSpPr>
          <p:spPr>
            <a:xfrm>
              <a:off x="6791417" y="1846556"/>
              <a:ext cx="1458759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E69367-6A10-4C67-856D-EB99696781A0}"/>
                </a:ext>
              </a:extLst>
            </p:cNvPr>
            <p:cNvSpPr/>
            <p:nvPr/>
          </p:nvSpPr>
          <p:spPr>
            <a:xfrm>
              <a:off x="7448365" y="2911876"/>
              <a:ext cx="1225118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5E8380-B2E8-4767-81D0-EA6387AC5CEC}"/>
                </a:ext>
              </a:extLst>
            </p:cNvPr>
            <p:cNvSpPr/>
            <p:nvPr/>
          </p:nvSpPr>
          <p:spPr>
            <a:xfrm>
              <a:off x="6995604" y="3906175"/>
              <a:ext cx="1349406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937D58-33E3-4999-A797-7EA8647D7668}"/>
                </a:ext>
              </a:extLst>
            </p:cNvPr>
            <p:cNvSpPr/>
            <p:nvPr/>
          </p:nvSpPr>
          <p:spPr>
            <a:xfrm>
              <a:off x="5184559" y="1526959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C1A9CD-ECE0-474E-9AC6-2AC6189D9616}"/>
                </a:ext>
              </a:extLst>
            </p:cNvPr>
            <p:cNvSpPr/>
            <p:nvPr/>
          </p:nvSpPr>
          <p:spPr>
            <a:xfrm>
              <a:off x="2955711" y="2888412"/>
              <a:ext cx="1606858" cy="905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6B1950-B998-4915-A41E-A9263ABDDB05}"/>
                </a:ext>
              </a:extLst>
            </p:cNvPr>
            <p:cNvSpPr/>
            <p:nvPr/>
          </p:nvSpPr>
          <p:spPr>
            <a:xfrm>
              <a:off x="5223169" y="4385345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615987-B8B8-4276-BF3F-7338A1A25636}"/>
                </a:ext>
              </a:extLst>
            </p:cNvPr>
            <p:cNvSpPr/>
            <p:nvPr/>
          </p:nvSpPr>
          <p:spPr>
            <a:xfrm>
              <a:off x="3518516" y="1939770"/>
              <a:ext cx="1606858" cy="905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CF8B8E-B8EA-44BD-98BA-8CB92A175997}"/>
                </a:ext>
              </a:extLst>
            </p:cNvPr>
            <p:cNvSpPr/>
            <p:nvPr/>
          </p:nvSpPr>
          <p:spPr>
            <a:xfrm>
              <a:off x="3450734" y="3906175"/>
              <a:ext cx="1674640" cy="1102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661110-AF49-4ABB-B7D0-F6478F39C7FC}"/>
              </a:ext>
            </a:extLst>
          </p:cNvPr>
          <p:cNvSpPr txBox="1"/>
          <p:nvPr/>
        </p:nvSpPr>
        <p:spPr>
          <a:xfrm>
            <a:off x="4800868" y="644358"/>
            <a:ext cx="2158256" cy="9954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Resources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60D7D-015F-4187-89A0-5E6FA0A8EF6E}"/>
              </a:ext>
            </a:extLst>
          </p:cNvPr>
          <p:cNvSpPr txBox="1"/>
          <p:nvPr/>
        </p:nvSpPr>
        <p:spPr>
          <a:xfrm>
            <a:off x="7647276" y="3059857"/>
            <a:ext cx="2158256" cy="562630"/>
          </a:xfrm>
          <a:prstGeom prst="ellipse">
            <a:avLst/>
          </a:prstGeom>
          <a:solidFill>
            <a:srgbClr val="9A57CD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43051-E872-4C04-8AA0-ECE817F9C4F6}"/>
              </a:ext>
            </a:extLst>
          </p:cNvPr>
          <p:cNvSpPr txBox="1"/>
          <p:nvPr/>
        </p:nvSpPr>
        <p:spPr>
          <a:xfrm>
            <a:off x="9325508" y="4104030"/>
            <a:ext cx="2158256" cy="562630"/>
          </a:xfrm>
          <a:prstGeom prst="ellipse">
            <a:avLst/>
          </a:prstGeom>
          <a:solidFill>
            <a:srgbClr val="FF9966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Chemicals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4E193-8351-4667-9F8C-566667E1AB91}"/>
              </a:ext>
            </a:extLst>
          </p:cNvPr>
          <p:cNvSpPr txBox="1"/>
          <p:nvPr/>
        </p:nvSpPr>
        <p:spPr>
          <a:xfrm>
            <a:off x="1741018" y="3108065"/>
            <a:ext cx="2648638" cy="562630"/>
          </a:xfrm>
          <a:prstGeom prst="ellipse">
            <a:avLst/>
          </a:prstGeom>
          <a:solidFill>
            <a:srgbClr val="2ADA7A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Hydrocarbons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08DA5-4B02-4BDC-8A35-1E23DDD62927}"/>
              </a:ext>
            </a:extLst>
          </p:cNvPr>
          <p:cNvSpPr txBox="1"/>
          <p:nvPr/>
        </p:nvSpPr>
        <p:spPr>
          <a:xfrm>
            <a:off x="1658007" y="4168949"/>
            <a:ext cx="2158256" cy="99542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Gas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6269B-EC9D-49DC-B435-D5EB21CCF60C}"/>
              </a:ext>
            </a:extLst>
          </p:cNvPr>
          <p:cNvSpPr txBox="1"/>
          <p:nvPr/>
        </p:nvSpPr>
        <p:spPr>
          <a:xfrm>
            <a:off x="7431459" y="1245764"/>
            <a:ext cx="2158256" cy="56263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Water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8597D-0DC7-4384-89B0-37B1387E25F8}"/>
              </a:ext>
            </a:extLst>
          </p:cNvPr>
          <p:cNvSpPr txBox="1"/>
          <p:nvPr/>
        </p:nvSpPr>
        <p:spPr>
          <a:xfrm>
            <a:off x="2231400" y="1871574"/>
            <a:ext cx="2158256" cy="56263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Solar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123E-4839-4468-9265-24BF2C95AD10}"/>
              </a:ext>
            </a:extLst>
          </p:cNvPr>
          <p:cNvSpPr txBox="1"/>
          <p:nvPr/>
        </p:nvSpPr>
        <p:spPr>
          <a:xfrm>
            <a:off x="5289042" y="4613782"/>
            <a:ext cx="2158256" cy="5626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Oil</a:t>
            </a:r>
          </a:p>
        </p:txBody>
      </p:sp>
    </p:spTree>
    <p:extLst>
      <p:ext uri="{BB962C8B-B14F-4D97-AF65-F5344CB8AC3E}">
        <p14:creationId xmlns:p14="http://schemas.microsoft.com/office/powerpoint/2010/main" val="18370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BB74C-CE1B-4EDD-8DAA-2573E854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34319"/>
            <a:ext cx="4829175" cy="3676650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91FC0A-CA09-4B1D-B585-F836AA613282}"/>
              </a:ext>
            </a:extLst>
          </p:cNvPr>
          <p:cNvGrpSpPr/>
          <p:nvPr/>
        </p:nvGrpSpPr>
        <p:grpSpPr>
          <a:xfrm>
            <a:off x="2955711" y="1526959"/>
            <a:ext cx="5717772" cy="3684010"/>
            <a:chOff x="2955711" y="1526959"/>
            <a:chExt cx="5717772" cy="36840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81C8E2-F9F7-4701-99C3-2343EF9A578D}"/>
                </a:ext>
              </a:extLst>
            </p:cNvPr>
            <p:cNvSpPr/>
            <p:nvPr/>
          </p:nvSpPr>
          <p:spPr>
            <a:xfrm>
              <a:off x="6791417" y="1846556"/>
              <a:ext cx="1458759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E69367-6A10-4C67-856D-EB99696781A0}"/>
                </a:ext>
              </a:extLst>
            </p:cNvPr>
            <p:cNvSpPr/>
            <p:nvPr/>
          </p:nvSpPr>
          <p:spPr>
            <a:xfrm>
              <a:off x="7448365" y="2911876"/>
              <a:ext cx="1225118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5E8380-B2E8-4767-81D0-EA6387AC5CEC}"/>
                </a:ext>
              </a:extLst>
            </p:cNvPr>
            <p:cNvSpPr/>
            <p:nvPr/>
          </p:nvSpPr>
          <p:spPr>
            <a:xfrm>
              <a:off x="6995604" y="3906175"/>
              <a:ext cx="1349406" cy="905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937D58-33E3-4999-A797-7EA8647D7668}"/>
                </a:ext>
              </a:extLst>
            </p:cNvPr>
            <p:cNvSpPr/>
            <p:nvPr/>
          </p:nvSpPr>
          <p:spPr>
            <a:xfrm>
              <a:off x="5184559" y="1526959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C1A9CD-ECE0-474E-9AC6-2AC6189D9616}"/>
                </a:ext>
              </a:extLst>
            </p:cNvPr>
            <p:cNvSpPr/>
            <p:nvPr/>
          </p:nvSpPr>
          <p:spPr>
            <a:xfrm>
              <a:off x="2955711" y="2888412"/>
              <a:ext cx="1606858" cy="905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6B1950-B998-4915-A41E-A9263ABDDB05}"/>
                </a:ext>
              </a:extLst>
            </p:cNvPr>
            <p:cNvSpPr/>
            <p:nvPr/>
          </p:nvSpPr>
          <p:spPr>
            <a:xfrm>
              <a:off x="5223169" y="4385345"/>
              <a:ext cx="1606858" cy="825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615987-B8B8-4276-BF3F-7338A1A25636}"/>
                </a:ext>
              </a:extLst>
            </p:cNvPr>
            <p:cNvSpPr/>
            <p:nvPr/>
          </p:nvSpPr>
          <p:spPr>
            <a:xfrm>
              <a:off x="3518516" y="1939770"/>
              <a:ext cx="1606858" cy="905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CF8B8E-B8EA-44BD-98BA-8CB92A175997}"/>
                </a:ext>
              </a:extLst>
            </p:cNvPr>
            <p:cNvSpPr/>
            <p:nvPr/>
          </p:nvSpPr>
          <p:spPr>
            <a:xfrm>
              <a:off x="3450734" y="3906175"/>
              <a:ext cx="1674640" cy="1102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661110-AF49-4ABB-B7D0-F6478F39C7FC}"/>
              </a:ext>
            </a:extLst>
          </p:cNvPr>
          <p:cNvSpPr txBox="1"/>
          <p:nvPr/>
        </p:nvSpPr>
        <p:spPr>
          <a:xfrm>
            <a:off x="4800868" y="644358"/>
            <a:ext cx="2158256" cy="9954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Resources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60D7D-015F-4187-89A0-5E6FA0A8EF6E}"/>
              </a:ext>
            </a:extLst>
          </p:cNvPr>
          <p:cNvSpPr txBox="1"/>
          <p:nvPr/>
        </p:nvSpPr>
        <p:spPr>
          <a:xfrm>
            <a:off x="7647276" y="3059857"/>
            <a:ext cx="2158256" cy="562630"/>
          </a:xfrm>
          <a:prstGeom prst="ellipse">
            <a:avLst/>
          </a:prstGeom>
          <a:solidFill>
            <a:srgbClr val="9A57CD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43051-E872-4C04-8AA0-ECE817F9C4F6}"/>
              </a:ext>
            </a:extLst>
          </p:cNvPr>
          <p:cNvSpPr txBox="1"/>
          <p:nvPr/>
        </p:nvSpPr>
        <p:spPr>
          <a:xfrm>
            <a:off x="9325508" y="4104030"/>
            <a:ext cx="2158256" cy="562630"/>
          </a:xfrm>
          <a:prstGeom prst="ellipse">
            <a:avLst/>
          </a:prstGeom>
          <a:solidFill>
            <a:srgbClr val="FF9966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Chemicals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4E193-8351-4667-9F8C-566667E1AB91}"/>
              </a:ext>
            </a:extLst>
          </p:cNvPr>
          <p:cNvSpPr txBox="1"/>
          <p:nvPr/>
        </p:nvSpPr>
        <p:spPr>
          <a:xfrm>
            <a:off x="1741018" y="3108065"/>
            <a:ext cx="2648638" cy="562630"/>
          </a:xfrm>
          <a:prstGeom prst="ellipse">
            <a:avLst/>
          </a:prstGeom>
          <a:solidFill>
            <a:srgbClr val="2ADA7A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Hydrocarbons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08DA5-4B02-4BDC-8A35-1E23DDD62927}"/>
              </a:ext>
            </a:extLst>
          </p:cNvPr>
          <p:cNvSpPr txBox="1"/>
          <p:nvPr/>
        </p:nvSpPr>
        <p:spPr>
          <a:xfrm>
            <a:off x="1658007" y="4168949"/>
            <a:ext cx="2158256" cy="99542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Natural Gas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6269B-EC9D-49DC-B435-D5EB21CCF60C}"/>
              </a:ext>
            </a:extLst>
          </p:cNvPr>
          <p:cNvSpPr txBox="1"/>
          <p:nvPr/>
        </p:nvSpPr>
        <p:spPr>
          <a:xfrm>
            <a:off x="7431459" y="1245764"/>
            <a:ext cx="2158256" cy="56263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Water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8597D-0DC7-4384-89B0-37B1387E25F8}"/>
              </a:ext>
            </a:extLst>
          </p:cNvPr>
          <p:cNvSpPr txBox="1"/>
          <p:nvPr/>
        </p:nvSpPr>
        <p:spPr>
          <a:xfrm>
            <a:off x="2231400" y="1871574"/>
            <a:ext cx="2158256" cy="56263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Solar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123E-4839-4468-9265-24BF2C95AD10}"/>
              </a:ext>
            </a:extLst>
          </p:cNvPr>
          <p:cNvSpPr txBox="1"/>
          <p:nvPr/>
        </p:nvSpPr>
        <p:spPr>
          <a:xfrm>
            <a:off x="5289042" y="4613782"/>
            <a:ext cx="2158256" cy="5626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tx1"/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Permanent Marker" panose="02000000000000000000" pitchFamily="2" charset="0"/>
              </a:rPr>
              <a:t>Oil</a:t>
            </a:r>
          </a:p>
        </p:txBody>
      </p:sp>
    </p:spTree>
    <p:extLst>
      <p:ext uri="{BB962C8B-B14F-4D97-AF65-F5344CB8AC3E}">
        <p14:creationId xmlns:p14="http://schemas.microsoft.com/office/powerpoint/2010/main" val="368754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4CE17-BB30-4412-9B05-57F328B7B620}"/>
              </a:ext>
            </a:extLst>
          </p:cNvPr>
          <p:cNvGrpSpPr/>
          <p:nvPr/>
        </p:nvGrpSpPr>
        <p:grpSpPr>
          <a:xfrm>
            <a:off x="1640157" y="1211268"/>
            <a:ext cx="7438012" cy="3999701"/>
            <a:chOff x="1640157" y="1211268"/>
            <a:chExt cx="7438012" cy="39997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91FC0A-CA09-4B1D-B585-F836AA613282}"/>
                </a:ext>
              </a:extLst>
            </p:cNvPr>
            <p:cNvGrpSpPr/>
            <p:nvPr/>
          </p:nvGrpSpPr>
          <p:grpSpPr>
            <a:xfrm>
              <a:off x="2955711" y="1526959"/>
              <a:ext cx="5717772" cy="3684010"/>
              <a:chOff x="2955711" y="1526959"/>
              <a:chExt cx="5717772" cy="368401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B81C8E2-F9F7-4701-99C3-2343EF9A578D}"/>
                  </a:ext>
                </a:extLst>
              </p:cNvPr>
              <p:cNvSpPr/>
              <p:nvPr/>
            </p:nvSpPr>
            <p:spPr>
              <a:xfrm>
                <a:off x="6791417" y="1846556"/>
                <a:ext cx="1458759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2E69367-6A10-4C67-856D-EB99696781A0}"/>
                  </a:ext>
                </a:extLst>
              </p:cNvPr>
              <p:cNvSpPr/>
              <p:nvPr/>
            </p:nvSpPr>
            <p:spPr>
              <a:xfrm>
                <a:off x="7448365" y="2911876"/>
                <a:ext cx="1225118" cy="9055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05E8380-B2E8-4767-81D0-EA6387AC5CEC}"/>
                  </a:ext>
                </a:extLst>
              </p:cNvPr>
              <p:cNvSpPr/>
              <p:nvPr/>
            </p:nvSpPr>
            <p:spPr>
              <a:xfrm>
                <a:off x="6995604" y="3906175"/>
                <a:ext cx="1349406" cy="9055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937D58-33E3-4999-A797-7EA8647D7668}"/>
                  </a:ext>
                </a:extLst>
              </p:cNvPr>
              <p:cNvSpPr/>
              <p:nvPr/>
            </p:nvSpPr>
            <p:spPr>
              <a:xfrm>
                <a:off x="5184559" y="1526959"/>
                <a:ext cx="1606858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C1A9CD-ECE0-474E-9AC6-2AC6189D9616}"/>
                  </a:ext>
                </a:extLst>
              </p:cNvPr>
              <p:cNvSpPr/>
              <p:nvPr/>
            </p:nvSpPr>
            <p:spPr>
              <a:xfrm>
                <a:off x="2955711" y="2888412"/>
                <a:ext cx="1606858" cy="905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6B1950-B998-4915-A41E-A9263ABDDB05}"/>
                  </a:ext>
                </a:extLst>
              </p:cNvPr>
              <p:cNvSpPr/>
              <p:nvPr/>
            </p:nvSpPr>
            <p:spPr>
              <a:xfrm>
                <a:off x="5223169" y="4385345"/>
                <a:ext cx="1606858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615987-B8B8-4276-BF3F-7338A1A25636}"/>
                  </a:ext>
                </a:extLst>
              </p:cNvPr>
              <p:cNvSpPr/>
              <p:nvPr/>
            </p:nvSpPr>
            <p:spPr>
              <a:xfrm>
                <a:off x="3518516" y="1939770"/>
                <a:ext cx="1606858" cy="9055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0CF8B8E-B8EA-44BD-98BA-8CB92A175997}"/>
                  </a:ext>
                </a:extLst>
              </p:cNvPr>
              <p:cNvSpPr/>
              <p:nvPr/>
            </p:nvSpPr>
            <p:spPr>
              <a:xfrm>
                <a:off x="3450734" y="3906175"/>
                <a:ext cx="1674640" cy="11023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365A1A-AD5B-4D56-BAB7-10BD25EFCB11}"/>
                </a:ext>
              </a:extLst>
            </p:cNvPr>
            <p:cNvGrpSpPr/>
            <p:nvPr/>
          </p:nvGrpSpPr>
          <p:grpSpPr>
            <a:xfrm>
              <a:off x="1640157" y="1211268"/>
              <a:ext cx="7438012" cy="3676650"/>
              <a:chOff x="1745351" y="1347296"/>
              <a:chExt cx="7438012" cy="3676650"/>
            </a:xfrm>
          </p:grpSpPr>
          <p:pic>
            <p:nvPicPr>
              <p:cNvPr id="17" name="Picture 16" descr="A picture containing stove&#10;&#10;Description automatically generated">
                <a:extLst>
                  <a:ext uri="{FF2B5EF4-FFF2-40B4-BE49-F238E27FC236}">
                    <a16:creationId xmlns:a16="http://schemas.microsoft.com/office/drawing/2014/main" id="{5641C667-3BA4-4F63-903B-BDDA69199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0528" y="1347296"/>
                <a:ext cx="4829175" cy="367665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660D7D-015F-4187-89A0-5E6FA0A8EF6E}"/>
                  </a:ext>
                </a:extLst>
              </p:cNvPr>
              <p:cNvSpPr txBox="1"/>
              <p:nvPr/>
            </p:nvSpPr>
            <p:spPr>
              <a:xfrm>
                <a:off x="7025107" y="2196070"/>
                <a:ext cx="2158256" cy="562630"/>
              </a:xfrm>
              <a:prstGeom prst="ellipse">
                <a:avLst/>
              </a:prstGeom>
              <a:solidFill>
                <a:srgbClr val="9A57CD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Hydrogen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E43051-E872-4C04-8AA0-ECE817F9C4F6}"/>
                  </a:ext>
                </a:extLst>
              </p:cNvPr>
              <p:cNvSpPr txBox="1"/>
              <p:nvPr/>
            </p:nvSpPr>
            <p:spPr>
              <a:xfrm>
                <a:off x="4620204" y="4308337"/>
                <a:ext cx="2158256" cy="562630"/>
              </a:xfrm>
              <a:prstGeom prst="ellipse">
                <a:avLst/>
              </a:prstGeom>
              <a:solidFill>
                <a:srgbClr val="FF9966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Chemicals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408DA5-4B02-4BDC-8A35-1E23DDD62927}"/>
                  </a:ext>
                </a:extLst>
              </p:cNvPr>
              <p:cNvSpPr txBox="1"/>
              <p:nvPr/>
            </p:nvSpPr>
            <p:spPr>
              <a:xfrm>
                <a:off x="1745351" y="2114875"/>
                <a:ext cx="2506842" cy="56263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Natural Gas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36269B-EC9D-49DC-B435-D5EB21CCF60C}"/>
                  </a:ext>
                </a:extLst>
              </p:cNvPr>
              <p:cNvSpPr txBox="1"/>
              <p:nvPr/>
            </p:nvSpPr>
            <p:spPr>
              <a:xfrm>
                <a:off x="6917915" y="3433765"/>
                <a:ext cx="2158256" cy="56263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Water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08597D-0DC7-4384-89B0-37B1387E25F8}"/>
                  </a:ext>
                </a:extLst>
              </p:cNvPr>
              <p:cNvSpPr txBox="1"/>
              <p:nvPr/>
            </p:nvSpPr>
            <p:spPr>
              <a:xfrm>
                <a:off x="2124113" y="3573055"/>
                <a:ext cx="2158256" cy="56263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Solar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5123E-4839-4468-9265-24BF2C95AD10}"/>
                  </a:ext>
                </a:extLst>
              </p:cNvPr>
              <p:cNvSpPr txBox="1"/>
              <p:nvPr/>
            </p:nvSpPr>
            <p:spPr>
              <a:xfrm>
                <a:off x="4578468" y="1524789"/>
                <a:ext cx="2158256" cy="56263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Permanent Marker" panose="02000000000000000000" pitchFamily="2" charset="0"/>
                  </a:rPr>
                  <a:t>Oil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BC5B86-5F58-40C6-B411-3218DFA5EAC4}"/>
                </a:ext>
              </a:extLst>
            </p:cNvPr>
            <p:cNvSpPr/>
            <p:nvPr/>
          </p:nvSpPr>
          <p:spPr>
            <a:xfrm>
              <a:off x="4492220" y="2259368"/>
              <a:ext cx="441858" cy="459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995A2E-C19A-4528-A168-6CFDD11BBB6C}"/>
                </a:ext>
              </a:extLst>
            </p:cNvPr>
            <p:cNvSpPr/>
            <p:nvPr/>
          </p:nvSpPr>
          <p:spPr>
            <a:xfrm>
              <a:off x="3956246" y="2899041"/>
              <a:ext cx="441858" cy="2394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C46A56-9A86-4D45-BF18-F7277688EAC5}"/>
                </a:ext>
              </a:extLst>
            </p:cNvPr>
            <p:cNvSpPr/>
            <p:nvPr/>
          </p:nvSpPr>
          <p:spPr>
            <a:xfrm>
              <a:off x="4551162" y="3504983"/>
              <a:ext cx="562805" cy="520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0FDF0E-1BB5-4B2F-BDD9-43126673F73E}"/>
                </a:ext>
              </a:extLst>
            </p:cNvPr>
            <p:cNvSpPr/>
            <p:nvPr/>
          </p:nvSpPr>
          <p:spPr>
            <a:xfrm>
              <a:off x="6096000" y="3429000"/>
              <a:ext cx="501054" cy="5796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4D5CAF-3465-40F8-8C94-48349E058110}"/>
                </a:ext>
              </a:extLst>
            </p:cNvPr>
            <p:cNvSpPr/>
            <p:nvPr/>
          </p:nvSpPr>
          <p:spPr>
            <a:xfrm>
              <a:off x="6769591" y="2906356"/>
              <a:ext cx="226013" cy="217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15CC9F-D2A7-4214-8D2B-F69C981ADA62}"/>
                </a:ext>
              </a:extLst>
            </p:cNvPr>
            <p:cNvSpPr/>
            <p:nvPr/>
          </p:nvSpPr>
          <p:spPr>
            <a:xfrm>
              <a:off x="6038722" y="2166330"/>
              <a:ext cx="537028" cy="5181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6EC8409-38CC-4C80-A79A-8CDFC417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119810" flipH="1">
              <a:off x="6357971" y="2237827"/>
              <a:ext cx="419122" cy="47627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73618CA-0F7D-4D26-AD74-DAD7C417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594761" flipH="1">
              <a:off x="6842562" y="2866264"/>
              <a:ext cx="419122" cy="47627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A0A1A3-153C-43FB-A090-212C28A41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930329" y="3042446"/>
              <a:ext cx="419122" cy="47627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4C8BE6-860B-479A-9CE7-A9529F6D3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5495" y="2324390"/>
              <a:ext cx="419122" cy="476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92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4CE17-BB30-4412-9B05-57F328B7B620}"/>
              </a:ext>
            </a:extLst>
          </p:cNvPr>
          <p:cNvGrpSpPr/>
          <p:nvPr/>
        </p:nvGrpSpPr>
        <p:grpSpPr>
          <a:xfrm>
            <a:off x="543463" y="1202642"/>
            <a:ext cx="8296230" cy="3999701"/>
            <a:chOff x="1199070" y="1211268"/>
            <a:chExt cx="8296230" cy="39997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91FC0A-CA09-4B1D-B585-F836AA613282}"/>
                </a:ext>
              </a:extLst>
            </p:cNvPr>
            <p:cNvGrpSpPr/>
            <p:nvPr/>
          </p:nvGrpSpPr>
          <p:grpSpPr>
            <a:xfrm>
              <a:off x="2955711" y="1526959"/>
              <a:ext cx="5717772" cy="3684010"/>
              <a:chOff x="2955711" y="1526959"/>
              <a:chExt cx="5717772" cy="368401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B81C8E2-F9F7-4701-99C3-2343EF9A578D}"/>
                  </a:ext>
                </a:extLst>
              </p:cNvPr>
              <p:cNvSpPr/>
              <p:nvPr/>
            </p:nvSpPr>
            <p:spPr>
              <a:xfrm>
                <a:off x="6791417" y="1846556"/>
                <a:ext cx="1458759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2E69367-6A10-4C67-856D-EB99696781A0}"/>
                  </a:ext>
                </a:extLst>
              </p:cNvPr>
              <p:cNvSpPr/>
              <p:nvPr/>
            </p:nvSpPr>
            <p:spPr>
              <a:xfrm>
                <a:off x="7448365" y="2911876"/>
                <a:ext cx="1225118" cy="9055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05E8380-B2E8-4767-81D0-EA6387AC5CEC}"/>
                  </a:ext>
                </a:extLst>
              </p:cNvPr>
              <p:cNvSpPr/>
              <p:nvPr/>
            </p:nvSpPr>
            <p:spPr>
              <a:xfrm>
                <a:off x="6995604" y="3906175"/>
                <a:ext cx="1349406" cy="9055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937D58-33E3-4999-A797-7EA8647D7668}"/>
                  </a:ext>
                </a:extLst>
              </p:cNvPr>
              <p:cNvSpPr/>
              <p:nvPr/>
            </p:nvSpPr>
            <p:spPr>
              <a:xfrm>
                <a:off x="5184559" y="1526959"/>
                <a:ext cx="1606858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C1A9CD-ECE0-474E-9AC6-2AC6189D9616}"/>
                  </a:ext>
                </a:extLst>
              </p:cNvPr>
              <p:cNvSpPr/>
              <p:nvPr/>
            </p:nvSpPr>
            <p:spPr>
              <a:xfrm>
                <a:off x="2955711" y="2888412"/>
                <a:ext cx="1606858" cy="905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6B1950-B998-4915-A41E-A9263ABDDB05}"/>
                  </a:ext>
                </a:extLst>
              </p:cNvPr>
              <p:cNvSpPr/>
              <p:nvPr/>
            </p:nvSpPr>
            <p:spPr>
              <a:xfrm>
                <a:off x="5223169" y="4385345"/>
                <a:ext cx="1606858" cy="825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615987-B8B8-4276-BF3F-7338A1A25636}"/>
                  </a:ext>
                </a:extLst>
              </p:cNvPr>
              <p:cNvSpPr/>
              <p:nvPr/>
            </p:nvSpPr>
            <p:spPr>
              <a:xfrm>
                <a:off x="3518516" y="1939770"/>
                <a:ext cx="1606858" cy="9055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0CF8B8E-B8EA-44BD-98BA-8CB92A175997}"/>
                  </a:ext>
                </a:extLst>
              </p:cNvPr>
              <p:cNvSpPr/>
              <p:nvPr/>
            </p:nvSpPr>
            <p:spPr>
              <a:xfrm>
                <a:off x="3450734" y="3906175"/>
                <a:ext cx="1674640" cy="11023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365A1A-AD5B-4D56-BAB7-10BD25EFCB11}"/>
                </a:ext>
              </a:extLst>
            </p:cNvPr>
            <p:cNvGrpSpPr/>
            <p:nvPr/>
          </p:nvGrpSpPr>
          <p:grpSpPr>
            <a:xfrm>
              <a:off x="1199070" y="1211268"/>
              <a:ext cx="8296230" cy="3676650"/>
              <a:chOff x="1304264" y="1347296"/>
              <a:chExt cx="8296230" cy="3676650"/>
            </a:xfrm>
          </p:grpSpPr>
          <p:pic>
            <p:nvPicPr>
              <p:cNvPr id="17" name="Picture 16" descr="A picture containing stove&#10;&#10;Description automatically generated">
                <a:extLst>
                  <a:ext uri="{FF2B5EF4-FFF2-40B4-BE49-F238E27FC236}">
                    <a16:creationId xmlns:a16="http://schemas.microsoft.com/office/drawing/2014/main" id="{5641C667-3BA4-4F63-903B-BDDA69199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0528" y="1347296"/>
                <a:ext cx="4829175" cy="367665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660D7D-015F-4187-89A0-5E6FA0A8EF6E}"/>
                  </a:ext>
                </a:extLst>
              </p:cNvPr>
              <p:cNvSpPr txBox="1"/>
              <p:nvPr/>
            </p:nvSpPr>
            <p:spPr>
              <a:xfrm>
                <a:off x="7125316" y="2040326"/>
                <a:ext cx="2475178" cy="649188"/>
              </a:xfrm>
              <a:prstGeom prst="ellipse">
                <a:avLst/>
              </a:prstGeom>
              <a:solidFill>
                <a:srgbClr val="9A57CD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Hydrogen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E43051-E872-4C04-8AA0-ECE817F9C4F6}"/>
                  </a:ext>
                </a:extLst>
              </p:cNvPr>
              <p:cNvSpPr txBox="1"/>
              <p:nvPr/>
            </p:nvSpPr>
            <p:spPr>
              <a:xfrm>
                <a:off x="4380689" y="4308337"/>
                <a:ext cx="2397771" cy="649188"/>
              </a:xfrm>
              <a:prstGeom prst="ellipse">
                <a:avLst/>
              </a:prstGeom>
              <a:solidFill>
                <a:srgbClr val="FF9966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Chemicals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408DA5-4B02-4BDC-8A35-1E23DDD62927}"/>
                  </a:ext>
                </a:extLst>
              </p:cNvPr>
              <p:cNvSpPr txBox="1"/>
              <p:nvPr/>
            </p:nvSpPr>
            <p:spPr>
              <a:xfrm>
                <a:off x="1304264" y="2114875"/>
                <a:ext cx="2947929" cy="6491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Natural Gas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36269B-EC9D-49DC-B435-D5EB21CCF60C}"/>
                  </a:ext>
                </a:extLst>
              </p:cNvPr>
              <p:cNvSpPr txBox="1"/>
              <p:nvPr/>
            </p:nvSpPr>
            <p:spPr>
              <a:xfrm>
                <a:off x="6917915" y="3433765"/>
                <a:ext cx="2158256" cy="6491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Water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08597D-0DC7-4384-89B0-37B1387E25F8}"/>
                  </a:ext>
                </a:extLst>
              </p:cNvPr>
              <p:cNvSpPr txBox="1"/>
              <p:nvPr/>
            </p:nvSpPr>
            <p:spPr>
              <a:xfrm>
                <a:off x="2124113" y="3573055"/>
                <a:ext cx="2158256" cy="6491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Solar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5123E-4839-4468-9265-24BF2C95AD10}"/>
                  </a:ext>
                </a:extLst>
              </p:cNvPr>
              <p:cNvSpPr txBox="1"/>
              <p:nvPr/>
            </p:nvSpPr>
            <p:spPr>
              <a:xfrm>
                <a:off x="4578468" y="1524789"/>
                <a:ext cx="2158256" cy="649188"/>
              </a:xfrm>
              <a:prstGeom prst="ellipse">
                <a:avLst/>
              </a:prstGeom>
              <a:solidFill>
                <a:srgbClr val="6E9C4D"/>
              </a:solidFill>
              <a:ln>
                <a:noFill/>
              </a:ln>
              <a:effectLst>
                <a:glow rad="63500">
                  <a:schemeClr val="tx1"/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Permanent Marker" panose="02000000000000000000" pitchFamily="2" charset="0"/>
                  </a:rPr>
                  <a:t>Oil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BC5B86-5F58-40C6-B411-3218DFA5EAC4}"/>
                </a:ext>
              </a:extLst>
            </p:cNvPr>
            <p:cNvSpPr/>
            <p:nvPr/>
          </p:nvSpPr>
          <p:spPr>
            <a:xfrm>
              <a:off x="4492220" y="2259368"/>
              <a:ext cx="441858" cy="459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995A2E-C19A-4528-A168-6CFDD11BBB6C}"/>
                </a:ext>
              </a:extLst>
            </p:cNvPr>
            <p:cNvSpPr/>
            <p:nvPr/>
          </p:nvSpPr>
          <p:spPr>
            <a:xfrm>
              <a:off x="3956246" y="2899041"/>
              <a:ext cx="441858" cy="2394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C46A56-9A86-4D45-BF18-F7277688EAC5}"/>
                </a:ext>
              </a:extLst>
            </p:cNvPr>
            <p:cNvSpPr/>
            <p:nvPr/>
          </p:nvSpPr>
          <p:spPr>
            <a:xfrm>
              <a:off x="4551162" y="3504983"/>
              <a:ext cx="562805" cy="520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0FDF0E-1BB5-4B2F-BDD9-43126673F73E}"/>
                </a:ext>
              </a:extLst>
            </p:cNvPr>
            <p:cNvSpPr/>
            <p:nvPr/>
          </p:nvSpPr>
          <p:spPr>
            <a:xfrm>
              <a:off x="6096000" y="3429000"/>
              <a:ext cx="501054" cy="5796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4D5CAF-3465-40F8-8C94-48349E058110}"/>
                </a:ext>
              </a:extLst>
            </p:cNvPr>
            <p:cNvSpPr/>
            <p:nvPr/>
          </p:nvSpPr>
          <p:spPr>
            <a:xfrm>
              <a:off x="6769591" y="2906356"/>
              <a:ext cx="226013" cy="217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15CC9F-D2A7-4214-8D2B-F69C981ADA62}"/>
                </a:ext>
              </a:extLst>
            </p:cNvPr>
            <p:cNvSpPr/>
            <p:nvPr/>
          </p:nvSpPr>
          <p:spPr>
            <a:xfrm>
              <a:off x="6038722" y="2166330"/>
              <a:ext cx="537028" cy="5181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6EC8409-38CC-4C80-A79A-8CDFC417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119810" flipH="1">
              <a:off x="6357971" y="2237827"/>
              <a:ext cx="419122" cy="47627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73618CA-0F7D-4D26-AD74-DAD7C417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594761" flipH="1">
              <a:off x="6842562" y="2866264"/>
              <a:ext cx="419122" cy="47627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A0A1A3-153C-43FB-A090-212C28A41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930329" y="3042446"/>
              <a:ext cx="419122" cy="47627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4C8BE6-860B-479A-9CE7-A9529F6D3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5495" y="2324390"/>
              <a:ext cx="419122" cy="476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12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AB84D-E99C-465E-8E52-FC190B43EB54}"/>
              </a:ext>
            </a:extLst>
          </p:cNvPr>
          <p:cNvGrpSpPr/>
          <p:nvPr/>
        </p:nvGrpSpPr>
        <p:grpSpPr>
          <a:xfrm>
            <a:off x="165618" y="955414"/>
            <a:ext cx="8211600" cy="477054"/>
            <a:chOff x="432004" y="4397188"/>
            <a:chExt cx="6498694" cy="4770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9C3064-A45A-4A6D-944B-ECE3FA3BEEBB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Our Team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3EF101-FE1E-4C77-A90B-FA63BE022B62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2205449" cy="20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CFB5EF-8D79-4FEE-8E04-59C58F00C2BC}"/>
                </a:ext>
              </a:extLst>
            </p:cNvPr>
            <p:cNvCxnSpPr>
              <a:cxnSpLocks/>
            </p:cNvCxnSpPr>
            <p:nvPr/>
          </p:nvCxnSpPr>
          <p:spPr>
            <a:xfrm>
              <a:off x="4702878" y="4636275"/>
              <a:ext cx="22278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A88732-6011-4D66-8372-A6DB1C0DAE1C}"/>
              </a:ext>
            </a:extLst>
          </p:cNvPr>
          <p:cNvGrpSpPr/>
          <p:nvPr/>
        </p:nvGrpSpPr>
        <p:grpSpPr>
          <a:xfrm>
            <a:off x="0" y="2376154"/>
            <a:ext cx="6498694" cy="477054"/>
            <a:chOff x="432004" y="4397188"/>
            <a:chExt cx="6498694" cy="4770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1B8FE6-C214-4A79-A02D-B3D926D77FB6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Testimonials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5ED61D-9AFC-4949-B843-A45070E6ACAE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203687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12AB64-31B3-47C6-9785-CB30A666E348}"/>
                </a:ext>
              </a:extLst>
            </p:cNvPr>
            <p:cNvCxnSpPr>
              <a:cxnSpLocks/>
            </p:cNvCxnSpPr>
            <p:nvPr/>
          </p:nvCxnSpPr>
          <p:spPr>
            <a:xfrm>
              <a:off x="4990197" y="4636275"/>
              <a:ext cx="194050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6DEC-2461-4220-A595-8BD94DACA229}"/>
              </a:ext>
            </a:extLst>
          </p:cNvPr>
          <p:cNvGrpSpPr/>
          <p:nvPr/>
        </p:nvGrpSpPr>
        <p:grpSpPr>
          <a:xfrm>
            <a:off x="414447" y="3094962"/>
            <a:ext cx="6498694" cy="477054"/>
            <a:chOff x="432004" y="4397188"/>
            <a:chExt cx="6498694" cy="4770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50EE2-253A-4771-893F-614A02F9F494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Abbreviations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998AAC-312A-4037-BF5D-279C7A6C667A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203687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DA38E9-7171-4916-B01C-E3BA0EDC4D16}"/>
                </a:ext>
              </a:extLst>
            </p:cNvPr>
            <p:cNvCxnSpPr>
              <a:cxnSpLocks/>
            </p:cNvCxnSpPr>
            <p:nvPr/>
          </p:nvCxnSpPr>
          <p:spPr>
            <a:xfrm>
              <a:off x="4990197" y="4636275"/>
              <a:ext cx="194050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342DDF-973D-470E-AD27-5B2D9FED7E85}"/>
              </a:ext>
            </a:extLst>
          </p:cNvPr>
          <p:cNvGrpSpPr/>
          <p:nvPr/>
        </p:nvGrpSpPr>
        <p:grpSpPr>
          <a:xfrm>
            <a:off x="304112" y="3760247"/>
            <a:ext cx="6498694" cy="822897"/>
            <a:chOff x="432004" y="3881073"/>
            <a:chExt cx="6498694" cy="7552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FDCE58-F5A5-4F2F-8426-569088F6079D}"/>
                </a:ext>
              </a:extLst>
            </p:cNvPr>
            <p:cNvSpPr txBox="1"/>
            <p:nvPr/>
          </p:nvSpPr>
          <p:spPr>
            <a:xfrm>
              <a:off x="1560774" y="3881073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Industry Resources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AB4E92-7260-4FD1-BCE1-4AF2ED0563FF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164236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E5E6C6-7C6B-4679-A144-2448D194A840}"/>
                </a:ext>
              </a:extLst>
            </p:cNvPr>
            <p:cNvCxnSpPr>
              <a:cxnSpLocks/>
            </p:cNvCxnSpPr>
            <p:nvPr/>
          </p:nvCxnSpPr>
          <p:spPr>
            <a:xfrm>
              <a:off x="5421254" y="4636275"/>
              <a:ext cx="150944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CDDA79-B25B-4C99-9F9B-161D20DE42EE}"/>
              </a:ext>
            </a:extLst>
          </p:cNvPr>
          <p:cNvSpPr txBox="1"/>
          <p:nvPr/>
        </p:nvSpPr>
        <p:spPr>
          <a:xfrm>
            <a:off x="1485714" y="4531481"/>
            <a:ext cx="24009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Permanent Marker" panose="02000000000000000000" pitchFamily="2" charset="0"/>
              </a:rPr>
              <a:t>What We Do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6FD368-283E-443C-BCD7-51353EAF6922}"/>
              </a:ext>
            </a:extLst>
          </p:cNvPr>
          <p:cNvGrpSpPr/>
          <p:nvPr/>
        </p:nvGrpSpPr>
        <p:grpSpPr>
          <a:xfrm>
            <a:off x="424894" y="5302714"/>
            <a:ext cx="8211897" cy="861774"/>
            <a:chOff x="409789" y="4397188"/>
            <a:chExt cx="6499829" cy="8617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F3F49-E97F-4848-9C0A-90F17F8FD2E5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86177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Our Recommended Partners    and Software Providers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46EEFE-2A7B-4F77-8EB3-AED81AD41CDA}"/>
                </a:ext>
              </a:extLst>
            </p:cNvPr>
            <p:cNvCxnSpPr>
              <a:cxnSpLocks/>
            </p:cNvCxnSpPr>
            <p:nvPr/>
          </p:nvCxnSpPr>
          <p:spPr>
            <a:xfrm>
              <a:off x="409789" y="4821332"/>
              <a:ext cx="1435455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022613-F475-4537-BC06-65B0FB7E4CDF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85" y="4821332"/>
              <a:ext cx="141083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386A5F-36BA-49BE-B9C6-5EE0DA8FE138}"/>
              </a:ext>
            </a:extLst>
          </p:cNvPr>
          <p:cNvGrpSpPr/>
          <p:nvPr/>
        </p:nvGrpSpPr>
        <p:grpSpPr>
          <a:xfrm>
            <a:off x="28042" y="1673737"/>
            <a:ext cx="6498694" cy="477054"/>
            <a:chOff x="432004" y="4397188"/>
            <a:chExt cx="6498694" cy="4770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A6AB37-99B0-4C0F-91E4-6320EEE5B96C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Mission Statement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103E818-17F5-4743-B2A2-6DA3B32FCE55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1672742" cy="20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CE677A-58E4-4A95-9F72-0B0194F4E0B0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0" y="4636275"/>
              <a:ext cx="166212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054229-158F-4D7B-8A64-E5DC240CCF2F}"/>
              </a:ext>
            </a:extLst>
          </p:cNvPr>
          <p:cNvGrpSpPr/>
          <p:nvPr/>
        </p:nvGrpSpPr>
        <p:grpSpPr>
          <a:xfrm>
            <a:off x="304112" y="220733"/>
            <a:ext cx="8211600" cy="477054"/>
            <a:chOff x="432004" y="4397188"/>
            <a:chExt cx="6498694" cy="4770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21FD16B-07EE-4EFB-B901-37AC5F3CF601}"/>
                </a:ext>
              </a:extLst>
            </p:cNvPr>
            <p:cNvSpPr txBox="1"/>
            <p:nvPr/>
          </p:nvSpPr>
          <p:spPr>
            <a:xfrm>
              <a:off x="1560839" y="4397188"/>
              <a:ext cx="4234843" cy="477054"/>
            </a:xfrm>
            <a:prstGeom prst="rect">
              <a:avLst/>
            </a:prstGeom>
            <a:solidFill>
              <a:srgbClr val="84A3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>
                  <a:solidFill>
                    <a:schemeClr val="bg1"/>
                  </a:solidFill>
                  <a:latin typeface="Permanent Marker" panose="02000000000000000000" pitchFamily="2" charset="0"/>
                </a:rPr>
                <a:t>Industry Resources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91E4475-15C6-42F7-AE04-F8703611CFCC}"/>
                </a:ext>
              </a:extLst>
            </p:cNvPr>
            <p:cNvCxnSpPr>
              <a:cxnSpLocks/>
            </p:cNvCxnSpPr>
            <p:nvPr/>
          </p:nvCxnSpPr>
          <p:spPr>
            <a:xfrm>
              <a:off x="432004" y="4635514"/>
              <a:ext cx="188517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7965D0-A7C2-4102-A651-2C3E2EB52256}"/>
                </a:ext>
              </a:extLst>
            </p:cNvPr>
            <p:cNvCxnSpPr>
              <a:cxnSpLocks/>
            </p:cNvCxnSpPr>
            <p:nvPr/>
          </p:nvCxnSpPr>
          <p:spPr>
            <a:xfrm>
              <a:off x="5086274" y="4636275"/>
              <a:ext cx="184442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6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B1C010-5B01-4C2D-BB96-65CAEA87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49" y="3828036"/>
            <a:ext cx="8076923" cy="2520000"/>
          </a:xfrm>
          <a:prstGeom prst="rect">
            <a:avLst/>
          </a:prstGeom>
        </p:spPr>
      </p:pic>
      <p:pic>
        <p:nvPicPr>
          <p:cNvPr id="15" name="Picture 14" descr="A drawing of a street&#10;&#10;Description automatically generated">
            <a:extLst>
              <a:ext uri="{FF2B5EF4-FFF2-40B4-BE49-F238E27FC236}">
                <a16:creationId xmlns:a16="http://schemas.microsoft.com/office/drawing/2014/main" id="{CEC2E2FF-E1DB-4858-AE0A-B6634CD08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4" y="327249"/>
            <a:ext cx="2352000" cy="2520000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67DDB7-CF46-473A-AB29-AC6C0551A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85" y="582735"/>
            <a:ext cx="283052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36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6F11B4-3DC2-4F95-91ED-A4332C494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0" y="248665"/>
            <a:ext cx="1969333" cy="2520000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C8D934-CBCD-43D4-AC10-03A4236D3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5" b="21214"/>
          <a:stretch/>
        </p:blipFill>
        <p:spPr>
          <a:xfrm>
            <a:off x="2368361" y="3994029"/>
            <a:ext cx="3957836" cy="2520000"/>
          </a:xfrm>
          <a:prstGeom prst="rect">
            <a:avLst/>
          </a:prstGeom>
        </p:spPr>
      </p:pic>
      <p:pic>
        <p:nvPicPr>
          <p:cNvPr id="3" name="Picture 2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94E56B50-7F89-414A-9AB4-DA9803520E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4" b="26078"/>
          <a:stretch/>
        </p:blipFill>
        <p:spPr>
          <a:xfrm>
            <a:off x="5175849" y="1093146"/>
            <a:ext cx="551574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39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6A5282-FB47-4248-9E9B-2173A3A547D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5" t="26932" r="1635" b="20693"/>
          <a:stretch/>
        </p:blipFill>
        <p:spPr>
          <a:xfrm>
            <a:off x="427021" y="2081766"/>
            <a:ext cx="2821175" cy="2520000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730906-CF85-4BFF-817A-39EDA55EE1E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39" y="1866106"/>
            <a:ext cx="4350938" cy="2520000"/>
          </a:xfrm>
          <a:prstGeom prst="rect">
            <a:avLst/>
          </a:prstGeom>
        </p:spPr>
      </p:pic>
      <p:pic>
        <p:nvPicPr>
          <p:cNvPr id="19" name="Picture 18" descr="A drawing of a person&#10;&#10;Description automatically generated">
            <a:extLst>
              <a:ext uri="{FF2B5EF4-FFF2-40B4-BE49-F238E27FC236}">
                <a16:creationId xmlns:a16="http://schemas.microsoft.com/office/drawing/2014/main" id="{FB40A82C-29B9-46DC-910C-9137D0D6EF4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144" y="1719457"/>
            <a:ext cx="231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5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4A7D2B-FD84-43D9-9B4B-9F07D53F52ED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9" y="453766"/>
            <a:ext cx="6125000" cy="2520000"/>
          </a:xfrm>
          <a:prstGeom prst="rect">
            <a:avLst/>
          </a:prstGeom>
        </p:spPr>
      </p:pic>
      <p:pic>
        <p:nvPicPr>
          <p:cNvPr id="25" name="Picture 24" descr="A picture containing flower&#10;&#10;Description automatically generated">
            <a:extLst>
              <a:ext uri="{FF2B5EF4-FFF2-40B4-BE49-F238E27FC236}">
                <a16:creationId xmlns:a16="http://schemas.microsoft.com/office/drawing/2014/main" id="{BA4FF2FA-E9D2-4844-AFCD-ACE147CE04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8" b="17382"/>
          <a:stretch/>
        </p:blipFill>
        <p:spPr>
          <a:xfrm>
            <a:off x="7430954" y="1768414"/>
            <a:ext cx="3874513" cy="25200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52433C-967C-4700-91C1-8AE27ED7C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0" y="3450566"/>
            <a:ext cx="73868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3B36BF-0213-4DF1-97FE-DBD19EFD0F3F}"/>
              </a:ext>
            </a:extLst>
          </p:cNvPr>
          <p:cNvGrpSpPr/>
          <p:nvPr/>
        </p:nvGrpSpPr>
        <p:grpSpPr>
          <a:xfrm>
            <a:off x="3786216" y="674702"/>
            <a:ext cx="4829784" cy="3856200"/>
            <a:chOff x="3786216" y="674702"/>
            <a:chExt cx="4829784" cy="3856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56F31-2A19-42DD-B5FF-4EDFA4320369}"/>
                </a:ext>
              </a:extLst>
            </p:cNvPr>
            <p:cNvSpPr/>
            <p:nvPr/>
          </p:nvSpPr>
          <p:spPr>
            <a:xfrm>
              <a:off x="6096000" y="20109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353E86-4891-4F08-8E0D-661AB72F170B}"/>
                </a:ext>
              </a:extLst>
            </p:cNvPr>
            <p:cNvSpPr/>
            <p:nvPr/>
          </p:nvSpPr>
          <p:spPr>
            <a:xfrm>
              <a:off x="3786216" y="20109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561F8A-226A-49DD-AE54-4F0BE309C590}"/>
                </a:ext>
              </a:extLst>
            </p:cNvPr>
            <p:cNvSpPr/>
            <p:nvPr/>
          </p:nvSpPr>
          <p:spPr>
            <a:xfrm>
              <a:off x="5122416" y="6747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099CB8-89C7-4C4B-A6CC-9DB6380E6D54}"/>
                </a:ext>
              </a:extLst>
            </p:cNvPr>
            <p:cNvSpPr txBox="1"/>
            <p:nvPr/>
          </p:nvSpPr>
          <p:spPr>
            <a:xfrm>
              <a:off x="5177761" y="977547"/>
              <a:ext cx="2743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H</a:t>
              </a:r>
              <a:r>
                <a:rPr lang="en-US" sz="5400" baseline="-25000" dirty="0">
                  <a:solidFill>
                    <a:schemeClr val="bg1"/>
                  </a:solidFill>
                </a:rPr>
                <a:t>2</a:t>
              </a:r>
              <a:r>
                <a:rPr lang="en-US" sz="5400" dirty="0">
                  <a:solidFill>
                    <a:schemeClr val="bg1"/>
                  </a:solidFill>
                </a:rPr>
                <a:t>O</a:t>
              </a:r>
            </a:p>
          </p:txBody>
        </p:sp>
        <p:pic>
          <p:nvPicPr>
            <p:cNvPr id="13" name="Picture 13" descr="A picture containing ax, drawing&#10;&#10;Description automatically generated">
              <a:extLst>
                <a:ext uri="{FF2B5EF4-FFF2-40B4-BE49-F238E27FC236}">
                  <a16:creationId xmlns:a16="http://schemas.microsoft.com/office/drawing/2014/main" id="{CD7D7063-046E-4A08-A27D-C314536837B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970" y="2419526"/>
              <a:ext cx="1289519" cy="1599949"/>
            </a:xfrm>
            <a:prstGeom prst="rect">
              <a:avLst/>
            </a:prstGeom>
          </p:spPr>
        </p:pic>
        <p:pic>
          <p:nvPicPr>
            <p:cNvPr id="15" name="Picture 15" descr="A picture containing bottle, drawing&#10;&#10;Description automatically generated">
              <a:extLst>
                <a:ext uri="{FF2B5EF4-FFF2-40B4-BE49-F238E27FC236}">
                  <a16:creationId xmlns:a16="http://schemas.microsoft.com/office/drawing/2014/main" id="{4C8FACAA-F114-41C3-B18C-E6D66AB7A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7235" y="1107583"/>
              <a:ext cx="1632190" cy="1632190"/>
            </a:xfrm>
            <a:prstGeom prst="rect">
              <a:avLst/>
            </a:prstGeom>
          </p:spPr>
        </p:pic>
        <p:pic>
          <p:nvPicPr>
            <p:cNvPr id="16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A58725C-8007-4C74-9527-46629CE54B9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727" y="2502568"/>
              <a:ext cx="1249509" cy="1521949"/>
            </a:xfrm>
            <a:prstGeom prst="rect">
              <a:avLst/>
            </a:prstGeom>
            <a:solidFill>
              <a:srgbClr val="D96A47"/>
            </a:solidFill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4469A4-44C7-4F76-B3A3-78CEC629375C}"/>
                </a:ext>
              </a:extLst>
            </p:cNvPr>
            <p:cNvSpPr/>
            <p:nvPr/>
          </p:nvSpPr>
          <p:spPr>
            <a:xfrm>
              <a:off x="5852855" y="3282122"/>
              <a:ext cx="355788" cy="494748"/>
            </a:xfrm>
            <a:custGeom>
              <a:avLst/>
              <a:gdLst>
                <a:gd name="connsiteX0" fmla="*/ 15649 w 355788"/>
                <a:gd name="connsiteY0" fmla="*/ 15461 h 494748"/>
                <a:gd name="connsiteX1" fmla="*/ 15649 w 355788"/>
                <a:gd name="connsiteY1" fmla="*/ 15461 h 494748"/>
                <a:gd name="connsiteX2" fmla="*/ 68658 w 355788"/>
                <a:gd name="connsiteY2" fmla="*/ 388730 h 494748"/>
                <a:gd name="connsiteX3" fmla="*/ 210015 w 355788"/>
                <a:gd name="connsiteY3" fmla="*/ 494748 h 494748"/>
                <a:gd name="connsiteX4" fmla="*/ 243145 w 355788"/>
                <a:gd name="connsiteY4" fmla="*/ 483704 h 494748"/>
                <a:gd name="connsiteX5" fmla="*/ 324867 w 355788"/>
                <a:gd name="connsiteY5" fmla="*/ 276087 h 494748"/>
                <a:gd name="connsiteX6" fmla="*/ 355788 w 355788"/>
                <a:gd name="connsiteY6" fmla="*/ 101600 h 494748"/>
                <a:gd name="connsiteX7" fmla="*/ 351371 w 355788"/>
                <a:gd name="connsiteY7" fmla="*/ 0 h 494748"/>
                <a:gd name="connsiteX8" fmla="*/ 15649 w 355788"/>
                <a:gd name="connsiteY8" fmla="*/ 15461 h 49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788" h="494748">
                  <a:moveTo>
                    <a:pt x="15649" y="15461"/>
                  </a:moveTo>
                  <a:lnTo>
                    <a:pt x="15649" y="15461"/>
                  </a:lnTo>
                  <a:cubicBezTo>
                    <a:pt x="18499" y="40357"/>
                    <a:pt x="-46304" y="331236"/>
                    <a:pt x="68658" y="388730"/>
                  </a:cubicBezTo>
                  <a:lnTo>
                    <a:pt x="210015" y="494748"/>
                  </a:lnTo>
                  <a:lnTo>
                    <a:pt x="243145" y="483704"/>
                  </a:lnTo>
                  <a:lnTo>
                    <a:pt x="324867" y="276087"/>
                  </a:lnTo>
                  <a:lnTo>
                    <a:pt x="355788" y="101600"/>
                  </a:lnTo>
                  <a:lnTo>
                    <a:pt x="351371" y="0"/>
                  </a:lnTo>
                  <a:lnTo>
                    <a:pt x="15649" y="154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88D0B2-F31D-4130-9218-99B44F168646}"/>
                </a:ext>
              </a:extLst>
            </p:cNvPr>
            <p:cNvSpPr/>
            <p:nvPr/>
          </p:nvSpPr>
          <p:spPr>
            <a:xfrm>
              <a:off x="6182139" y="3251200"/>
              <a:ext cx="331304" cy="527878"/>
            </a:xfrm>
            <a:custGeom>
              <a:avLst/>
              <a:gdLst>
                <a:gd name="connsiteX0" fmla="*/ 0 w 331304"/>
                <a:gd name="connsiteY0" fmla="*/ 128104 h 527878"/>
                <a:gd name="connsiteX1" fmla="*/ 28713 w 331304"/>
                <a:gd name="connsiteY1" fmla="*/ 198783 h 527878"/>
                <a:gd name="connsiteX2" fmla="*/ 39757 w 331304"/>
                <a:gd name="connsiteY2" fmla="*/ 282713 h 527878"/>
                <a:gd name="connsiteX3" fmla="*/ 64052 w 331304"/>
                <a:gd name="connsiteY3" fmla="*/ 364435 h 527878"/>
                <a:gd name="connsiteX4" fmla="*/ 125896 w 331304"/>
                <a:gd name="connsiteY4" fmla="*/ 527878 h 527878"/>
                <a:gd name="connsiteX5" fmla="*/ 280504 w 331304"/>
                <a:gd name="connsiteY5" fmla="*/ 527878 h 527878"/>
                <a:gd name="connsiteX6" fmla="*/ 331304 w 331304"/>
                <a:gd name="connsiteY6" fmla="*/ 64052 h 527878"/>
                <a:gd name="connsiteX7" fmla="*/ 189948 w 331304"/>
                <a:gd name="connsiteY7" fmla="*/ 0 h 527878"/>
                <a:gd name="connsiteX8" fmla="*/ 8835 w 331304"/>
                <a:gd name="connsiteY8" fmla="*/ 66261 h 527878"/>
                <a:gd name="connsiteX9" fmla="*/ 0 w 331304"/>
                <a:gd name="connsiteY9" fmla="*/ 128104 h 527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304" h="527878">
                  <a:moveTo>
                    <a:pt x="0" y="128104"/>
                  </a:moveTo>
                  <a:lnTo>
                    <a:pt x="28713" y="198783"/>
                  </a:lnTo>
                  <a:lnTo>
                    <a:pt x="39757" y="282713"/>
                  </a:lnTo>
                  <a:lnTo>
                    <a:pt x="64052" y="364435"/>
                  </a:lnTo>
                  <a:lnTo>
                    <a:pt x="125896" y="527878"/>
                  </a:lnTo>
                  <a:lnTo>
                    <a:pt x="280504" y="527878"/>
                  </a:lnTo>
                  <a:lnTo>
                    <a:pt x="331304" y="64052"/>
                  </a:lnTo>
                  <a:lnTo>
                    <a:pt x="189948" y="0"/>
                  </a:lnTo>
                  <a:lnTo>
                    <a:pt x="8835" y="66261"/>
                  </a:lnTo>
                  <a:lnTo>
                    <a:pt x="0" y="128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F05224C-7A47-4660-BD6E-6B8F85BFD988}"/>
                </a:ext>
              </a:extLst>
            </p:cNvPr>
            <p:cNvSpPr/>
            <p:nvPr/>
          </p:nvSpPr>
          <p:spPr>
            <a:xfrm>
              <a:off x="4966636" y="1862488"/>
              <a:ext cx="2839452" cy="1496729"/>
            </a:xfrm>
            <a:custGeom>
              <a:avLst/>
              <a:gdLst>
                <a:gd name="connsiteX0" fmla="*/ 259882 w 2839452"/>
                <a:gd name="connsiteY0" fmla="*/ 0 h 1496729"/>
                <a:gd name="connsiteX1" fmla="*/ 259882 w 2839452"/>
                <a:gd name="connsiteY1" fmla="*/ 139567 h 1496729"/>
                <a:gd name="connsiteX2" fmla="*/ 259882 w 2839452"/>
                <a:gd name="connsiteY2" fmla="*/ 250257 h 1496729"/>
                <a:gd name="connsiteX3" fmla="*/ 14438 w 2839452"/>
                <a:gd name="connsiteY3" fmla="*/ 235819 h 1496729"/>
                <a:gd name="connsiteX4" fmla="*/ 0 w 2839452"/>
                <a:gd name="connsiteY4" fmla="*/ 452388 h 1496729"/>
                <a:gd name="connsiteX5" fmla="*/ 216568 w 2839452"/>
                <a:gd name="connsiteY5" fmla="*/ 808523 h 1496729"/>
                <a:gd name="connsiteX6" fmla="*/ 871086 w 2839452"/>
                <a:gd name="connsiteY6" fmla="*/ 1496729 h 1496729"/>
                <a:gd name="connsiteX7" fmla="*/ 1535229 w 2839452"/>
                <a:gd name="connsiteY7" fmla="*/ 1487104 h 1496729"/>
                <a:gd name="connsiteX8" fmla="*/ 1881739 w 2839452"/>
                <a:gd name="connsiteY8" fmla="*/ 1405289 h 1496729"/>
                <a:gd name="connsiteX9" fmla="*/ 1977991 w 2839452"/>
                <a:gd name="connsiteY9" fmla="*/ 731520 h 1496729"/>
                <a:gd name="connsiteX10" fmla="*/ 2228248 w 2839452"/>
                <a:gd name="connsiteY10" fmla="*/ 457200 h 1496729"/>
                <a:gd name="connsiteX11" fmla="*/ 2406316 w 2839452"/>
                <a:gd name="connsiteY11" fmla="*/ 688207 h 1496729"/>
                <a:gd name="connsiteX12" fmla="*/ 2757638 w 2839452"/>
                <a:gd name="connsiteY12" fmla="*/ 784459 h 1496729"/>
                <a:gd name="connsiteX13" fmla="*/ 2839452 w 2839452"/>
                <a:gd name="connsiteY13" fmla="*/ 409074 h 1496729"/>
                <a:gd name="connsiteX14" fmla="*/ 2786513 w 2839452"/>
                <a:gd name="connsiteY14" fmla="*/ 312821 h 1496729"/>
                <a:gd name="connsiteX15" fmla="*/ 2550695 w 2839452"/>
                <a:gd name="connsiteY15" fmla="*/ 250257 h 1496729"/>
                <a:gd name="connsiteX16" fmla="*/ 2584383 w 2839452"/>
                <a:gd name="connsiteY16" fmla="*/ 43314 h 1496729"/>
                <a:gd name="connsiteX17" fmla="*/ 1987617 w 2839452"/>
                <a:gd name="connsiteY17" fmla="*/ 4813 h 1496729"/>
                <a:gd name="connsiteX18" fmla="*/ 1982804 w 2839452"/>
                <a:gd name="connsiteY18" fmla="*/ 616017 h 1496729"/>
                <a:gd name="connsiteX19" fmla="*/ 1487103 w 2839452"/>
                <a:gd name="connsiteY19" fmla="*/ 952901 h 1496729"/>
                <a:gd name="connsiteX20" fmla="*/ 774833 w 2839452"/>
                <a:gd name="connsiteY20" fmla="*/ 630455 h 1496729"/>
                <a:gd name="connsiteX21" fmla="*/ 659330 w 2839452"/>
                <a:gd name="connsiteY21" fmla="*/ 72190 h 1496729"/>
                <a:gd name="connsiteX22" fmla="*/ 259882 w 2839452"/>
                <a:gd name="connsiteY22" fmla="*/ 0 h 14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39452" h="1496729">
                  <a:moveTo>
                    <a:pt x="259882" y="0"/>
                  </a:moveTo>
                  <a:lnTo>
                    <a:pt x="259882" y="139567"/>
                  </a:lnTo>
                  <a:lnTo>
                    <a:pt x="259882" y="250257"/>
                  </a:lnTo>
                  <a:lnTo>
                    <a:pt x="14438" y="235819"/>
                  </a:lnTo>
                  <a:lnTo>
                    <a:pt x="0" y="452388"/>
                  </a:lnTo>
                  <a:lnTo>
                    <a:pt x="216568" y="808523"/>
                  </a:lnTo>
                  <a:lnTo>
                    <a:pt x="871086" y="1496729"/>
                  </a:lnTo>
                  <a:lnTo>
                    <a:pt x="1535229" y="1487104"/>
                  </a:lnTo>
                  <a:lnTo>
                    <a:pt x="1881739" y="1405289"/>
                  </a:lnTo>
                  <a:lnTo>
                    <a:pt x="1977991" y="731520"/>
                  </a:lnTo>
                  <a:lnTo>
                    <a:pt x="2228248" y="457200"/>
                  </a:lnTo>
                  <a:lnTo>
                    <a:pt x="2406316" y="688207"/>
                  </a:lnTo>
                  <a:lnTo>
                    <a:pt x="2757638" y="784459"/>
                  </a:lnTo>
                  <a:lnTo>
                    <a:pt x="2839452" y="409074"/>
                  </a:lnTo>
                  <a:lnTo>
                    <a:pt x="2786513" y="312821"/>
                  </a:lnTo>
                  <a:lnTo>
                    <a:pt x="2550695" y="250257"/>
                  </a:lnTo>
                  <a:lnTo>
                    <a:pt x="2584383" y="43314"/>
                  </a:lnTo>
                  <a:lnTo>
                    <a:pt x="1987617" y="4813"/>
                  </a:lnTo>
                  <a:cubicBezTo>
                    <a:pt x="1986013" y="208548"/>
                    <a:pt x="1984408" y="412282"/>
                    <a:pt x="1982804" y="616017"/>
                  </a:cubicBezTo>
                  <a:lnTo>
                    <a:pt x="1487103" y="952901"/>
                  </a:lnTo>
                  <a:lnTo>
                    <a:pt x="774833" y="630455"/>
                  </a:lnTo>
                  <a:lnTo>
                    <a:pt x="659330" y="72190"/>
                  </a:lnTo>
                  <a:lnTo>
                    <a:pt x="259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AA4D5B-D3B0-437C-9F00-DEA28B40041C}"/>
                </a:ext>
              </a:extLst>
            </p:cNvPr>
            <p:cNvSpPr/>
            <p:nvPr/>
          </p:nvSpPr>
          <p:spPr>
            <a:xfrm>
              <a:off x="6208643" y="2731499"/>
              <a:ext cx="231234" cy="256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5E10B-2018-4377-9EDB-2C9810A8A9DB}"/>
                </a:ext>
              </a:extLst>
            </p:cNvPr>
            <p:cNvSpPr/>
            <p:nvPr/>
          </p:nvSpPr>
          <p:spPr>
            <a:xfrm>
              <a:off x="7190823" y="1759702"/>
              <a:ext cx="357008" cy="373130"/>
            </a:xfrm>
            <a:custGeom>
              <a:avLst/>
              <a:gdLst>
                <a:gd name="connsiteX0" fmla="*/ 347795 w 357008"/>
                <a:gd name="connsiteY0" fmla="*/ 48369 h 373130"/>
                <a:gd name="connsiteX1" fmla="*/ 357008 w 357008"/>
                <a:gd name="connsiteY1" fmla="*/ 154319 h 373130"/>
                <a:gd name="connsiteX2" fmla="*/ 357008 w 357008"/>
                <a:gd name="connsiteY2" fmla="*/ 223417 h 373130"/>
                <a:gd name="connsiteX3" fmla="*/ 350098 w 357008"/>
                <a:gd name="connsiteY3" fmla="*/ 292516 h 373130"/>
                <a:gd name="connsiteX4" fmla="*/ 338582 w 357008"/>
                <a:gd name="connsiteY4" fmla="*/ 359311 h 373130"/>
                <a:gd name="connsiteX5" fmla="*/ 64492 w 357008"/>
                <a:gd name="connsiteY5" fmla="*/ 373130 h 373130"/>
                <a:gd name="connsiteX6" fmla="*/ 0 w 357008"/>
                <a:gd name="connsiteY6" fmla="*/ 0 h 373130"/>
                <a:gd name="connsiteX7" fmla="*/ 347795 w 357008"/>
                <a:gd name="connsiteY7" fmla="*/ 48369 h 37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8" h="373130">
                  <a:moveTo>
                    <a:pt x="347795" y="48369"/>
                  </a:moveTo>
                  <a:lnTo>
                    <a:pt x="357008" y="154319"/>
                  </a:lnTo>
                  <a:lnTo>
                    <a:pt x="357008" y="223417"/>
                  </a:lnTo>
                  <a:lnTo>
                    <a:pt x="350098" y="292516"/>
                  </a:lnTo>
                  <a:lnTo>
                    <a:pt x="338582" y="359311"/>
                  </a:lnTo>
                  <a:lnTo>
                    <a:pt x="64492" y="373130"/>
                  </a:lnTo>
                  <a:lnTo>
                    <a:pt x="0" y="0"/>
                  </a:lnTo>
                  <a:lnTo>
                    <a:pt x="347795" y="48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746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3B36BF-0213-4DF1-97FE-DBD19EFD0F3F}"/>
              </a:ext>
            </a:extLst>
          </p:cNvPr>
          <p:cNvGrpSpPr/>
          <p:nvPr/>
        </p:nvGrpSpPr>
        <p:grpSpPr>
          <a:xfrm>
            <a:off x="3786216" y="674702"/>
            <a:ext cx="4829784" cy="3856200"/>
            <a:chOff x="3786216" y="674702"/>
            <a:chExt cx="4829784" cy="3856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56F31-2A19-42DD-B5FF-4EDFA4320369}"/>
                </a:ext>
              </a:extLst>
            </p:cNvPr>
            <p:cNvSpPr/>
            <p:nvPr/>
          </p:nvSpPr>
          <p:spPr>
            <a:xfrm>
              <a:off x="6096000" y="20109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353E86-4891-4F08-8E0D-661AB72F170B}"/>
                </a:ext>
              </a:extLst>
            </p:cNvPr>
            <p:cNvSpPr/>
            <p:nvPr/>
          </p:nvSpPr>
          <p:spPr>
            <a:xfrm>
              <a:off x="3786216" y="20109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561F8A-226A-49DD-AE54-4F0BE309C590}"/>
                </a:ext>
              </a:extLst>
            </p:cNvPr>
            <p:cNvSpPr/>
            <p:nvPr/>
          </p:nvSpPr>
          <p:spPr>
            <a:xfrm>
              <a:off x="5122416" y="6747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099CB8-89C7-4C4B-A6CC-9DB6380E6D54}"/>
                </a:ext>
              </a:extLst>
            </p:cNvPr>
            <p:cNvSpPr txBox="1"/>
            <p:nvPr/>
          </p:nvSpPr>
          <p:spPr>
            <a:xfrm>
              <a:off x="5177761" y="977547"/>
              <a:ext cx="2743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H</a:t>
              </a:r>
              <a:r>
                <a:rPr lang="en-US" sz="5400" baseline="-25000" dirty="0">
                  <a:solidFill>
                    <a:schemeClr val="bg1"/>
                  </a:solidFill>
                </a:rPr>
                <a:t>2</a:t>
              </a:r>
              <a:r>
                <a:rPr lang="en-US" sz="5400" dirty="0">
                  <a:solidFill>
                    <a:schemeClr val="bg1"/>
                  </a:solidFill>
                </a:rPr>
                <a:t>O</a:t>
              </a:r>
            </a:p>
          </p:txBody>
        </p:sp>
        <p:pic>
          <p:nvPicPr>
            <p:cNvPr id="13" name="Picture 13" descr="A picture containing ax, drawing&#10;&#10;Description automatically generated">
              <a:extLst>
                <a:ext uri="{FF2B5EF4-FFF2-40B4-BE49-F238E27FC236}">
                  <a16:creationId xmlns:a16="http://schemas.microsoft.com/office/drawing/2014/main" id="{CD7D7063-046E-4A08-A27D-C314536837B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970" y="2419526"/>
              <a:ext cx="1289519" cy="1599949"/>
            </a:xfrm>
            <a:prstGeom prst="rect">
              <a:avLst/>
            </a:prstGeom>
          </p:spPr>
        </p:pic>
        <p:pic>
          <p:nvPicPr>
            <p:cNvPr id="15" name="Picture 15" descr="A picture containing bottle, drawing&#10;&#10;Description automatically generated">
              <a:extLst>
                <a:ext uri="{FF2B5EF4-FFF2-40B4-BE49-F238E27FC236}">
                  <a16:creationId xmlns:a16="http://schemas.microsoft.com/office/drawing/2014/main" id="{4C8FACAA-F114-41C3-B18C-E6D66AB7A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7235" y="1107583"/>
              <a:ext cx="1632190" cy="1632190"/>
            </a:xfrm>
            <a:prstGeom prst="rect">
              <a:avLst/>
            </a:prstGeom>
          </p:spPr>
        </p:pic>
        <p:pic>
          <p:nvPicPr>
            <p:cNvPr id="16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A58725C-8007-4C74-9527-46629CE54B9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727" y="2502568"/>
              <a:ext cx="1249509" cy="1521949"/>
            </a:xfrm>
            <a:prstGeom prst="rect">
              <a:avLst/>
            </a:prstGeom>
            <a:solidFill>
              <a:srgbClr val="D96A47"/>
            </a:solidFill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4469A4-44C7-4F76-B3A3-78CEC629375C}"/>
                </a:ext>
              </a:extLst>
            </p:cNvPr>
            <p:cNvSpPr/>
            <p:nvPr/>
          </p:nvSpPr>
          <p:spPr>
            <a:xfrm>
              <a:off x="5852855" y="3282122"/>
              <a:ext cx="355788" cy="494748"/>
            </a:xfrm>
            <a:custGeom>
              <a:avLst/>
              <a:gdLst>
                <a:gd name="connsiteX0" fmla="*/ 15649 w 355788"/>
                <a:gd name="connsiteY0" fmla="*/ 15461 h 494748"/>
                <a:gd name="connsiteX1" fmla="*/ 15649 w 355788"/>
                <a:gd name="connsiteY1" fmla="*/ 15461 h 494748"/>
                <a:gd name="connsiteX2" fmla="*/ 68658 w 355788"/>
                <a:gd name="connsiteY2" fmla="*/ 388730 h 494748"/>
                <a:gd name="connsiteX3" fmla="*/ 210015 w 355788"/>
                <a:gd name="connsiteY3" fmla="*/ 494748 h 494748"/>
                <a:gd name="connsiteX4" fmla="*/ 243145 w 355788"/>
                <a:gd name="connsiteY4" fmla="*/ 483704 h 494748"/>
                <a:gd name="connsiteX5" fmla="*/ 324867 w 355788"/>
                <a:gd name="connsiteY5" fmla="*/ 276087 h 494748"/>
                <a:gd name="connsiteX6" fmla="*/ 355788 w 355788"/>
                <a:gd name="connsiteY6" fmla="*/ 101600 h 494748"/>
                <a:gd name="connsiteX7" fmla="*/ 351371 w 355788"/>
                <a:gd name="connsiteY7" fmla="*/ 0 h 494748"/>
                <a:gd name="connsiteX8" fmla="*/ 15649 w 355788"/>
                <a:gd name="connsiteY8" fmla="*/ 15461 h 49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788" h="494748">
                  <a:moveTo>
                    <a:pt x="15649" y="15461"/>
                  </a:moveTo>
                  <a:lnTo>
                    <a:pt x="15649" y="15461"/>
                  </a:lnTo>
                  <a:cubicBezTo>
                    <a:pt x="18499" y="40357"/>
                    <a:pt x="-46304" y="331236"/>
                    <a:pt x="68658" y="388730"/>
                  </a:cubicBezTo>
                  <a:lnTo>
                    <a:pt x="210015" y="494748"/>
                  </a:lnTo>
                  <a:lnTo>
                    <a:pt x="243145" y="483704"/>
                  </a:lnTo>
                  <a:lnTo>
                    <a:pt x="324867" y="276087"/>
                  </a:lnTo>
                  <a:lnTo>
                    <a:pt x="355788" y="101600"/>
                  </a:lnTo>
                  <a:lnTo>
                    <a:pt x="351371" y="0"/>
                  </a:lnTo>
                  <a:lnTo>
                    <a:pt x="15649" y="154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88D0B2-F31D-4130-9218-99B44F168646}"/>
                </a:ext>
              </a:extLst>
            </p:cNvPr>
            <p:cNvSpPr/>
            <p:nvPr/>
          </p:nvSpPr>
          <p:spPr>
            <a:xfrm>
              <a:off x="6182139" y="3251200"/>
              <a:ext cx="331304" cy="527878"/>
            </a:xfrm>
            <a:custGeom>
              <a:avLst/>
              <a:gdLst>
                <a:gd name="connsiteX0" fmla="*/ 0 w 331304"/>
                <a:gd name="connsiteY0" fmla="*/ 128104 h 527878"/>
                <a:gd name="connsiteX1" fmla="*/ 28713 w 331304"/>
                <a:gd name="connsiteY1" fmla="*/ 198783 h 527878"/>
                <a:gd name="connsiteX2" fmla="*/ 39757 w 331304"/>
                <a:gd name="connsiteY2" fmla="*/ 282713 h 527878"/>
                <a:gd name="connsiteX3" fmla="*/ 64052 w 331304"/>
                <a:gd name="connsiteY3" fmla="*/ 364435 h 527878"/>
                <a:gd name="connsiteX4" fmla="*/ 125896 w 331304"/>
                <a:gd name="connsiteY4" fmla="*/ 527878 h 527878"/>
                <a:gd name="connsiteX5" fmla="*/ 280504 w 331304"/>
                <a:gd name="connsiteY5" fmla="*/ 527878 h 527878"/>
                <a:gd name="connsiteX6" fmla="*/ 331304 w 331304"/>
                <a:gd name="connsiteY6" fmla="*/ 64052 h 527878"/>
                <a:gd name="connsiteX7" fmla="*/ 189948 w 331304"/>
                <a:gd name="connsiteY7" fmla="*/ 0 h 527878"/>
                <a:gd name="connsiteX8" fmla="*/ 8835 w 331304"/>
                <a:gd name="connsiteY8" fmla="*/ 66261 h 527878"/>
                <a:gd name="connsiteX9" fmla="*/ 0 w 331304"/>
                <a:gd name="connsiteY9" fmla="*/ 128104 h 527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304" h="527878">
                  <a:moveTo>
                    <a:pt x="0" y="128104"/>
                  </a:moveTo>
                  <a:lnTo>
                    <a:pt x="28713" y="198783"/>
                  </a:lnTo>
                  <a:lnTo>
                    <a:pt x="39757" y="282713"/>
                  </a:lnTo>
                  <a:lnTo>
                    <a:pt x="64052" y="364435"/>
                  </a:lnTo>
                  <a:lnTo>
                    <a:pt x="125896" y="527878"/>
                  </a:lnTo>
                  <a:lnTo>
                    <a:pt x="280504" y="527878"/>
                  </a:lnTo>
                  <a:lnTo>
                    <a:pt x="331304" y="64052"/>
                  </a:lnTo>
                  <a:lnTo>
                    <a:pt x="189948" y="0"/>
                  </a:lnTo>
                  <a:lnTo>
                    <a:pt x="8835" y="66261"/>
                  </a:lnTo>
                  <a:lnTo>
                    <a:pt x="0" y="128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F05224C-7A47-4660-BD6E-6B8F85BFD988}"/>
                </a:ext>
              </a:extLst>
            </p:cNvPr>
            <p:cNvSpPr/>
            <p:nvPr/>
          </p:nvSpPr>
          <p:spPr>
            <a:xfrm>
              <a:off x="4966636" y="1862488"/>
              <a:ext cx="2839452" cy="1496729"/>
            </a:xfrm>
            <a:custGeom>
              <a:avLst/>
              <a:gdLst>
                <a:gd name="connsiteX0" fmla="*/ 259882 w 2839452"/>
                <a:gd name="connsiteY0" fmla="*/ 0 h 1496729"/>
                <a:gd name="connsiteX1" fmla="*/ 259882 w 2839452"/>
                <a:gd name="connsiteY1" fmla="*/ 139567 h 1496729"/>
                <a:gd name="connsiteX2" fmla="*/ 259882 w 2839452"/>
                <a:gd name="connsiteY2" fmla="*/ 250257 h 1496729"/>
                <a:gd name="connsiteX3" fmla="*/ 14438 w 2839452"/>
                <a:gd name="connsiteY3" fmla="*/ 235819 h 1496729"/>
                <a:gd name="connsiteX4" fmla="*/ 0 w 2839452"/>
                <a:gd name="connsiteY4" fmla="*/ 452388 h 1496729"/>
                <a:gd name="connsiteX5" fmla="*/ 216568 w 2839452"/>
                <a:gd name="connsiteY5" fmla="*/ 808523 h 1496729"/>
                <a:gd name="connsiteX6" fmla="*/ 871086 w 2839452"/>
                <a:gd name="connsiteY6" fmla="*/ 1496729 h 1496729"/>
                <a:gd name="connsiteX7" fmla="*/ 1535229 w 2839452"/>
                <a:gd name="connsiteY7" fmla="*/ 1487104 h 1496729"/>
                <a:gd name="connsiteX8" fmla="*/ 1881739 w 2839452"/>
                <a:gd name="connsiteY8" fmla="*/ 1405289 h 1496729"/>
                <a:gd name="connsiteX9" fmla="*/ 1977991 w 2839452"/>
                <a:gd name="connsiteY9" fmla="*/ 731520 h 1496729"/>
                <a:gd name="connsiteX10" fmla="*/ 2228248 w 2839452"/>
                <a:gd name="connsiteY10" fmla="*/ 457200 h 1496729"/>
                <a:gd name="connsiteX11" fmla="*/ 2406316 w 2839452"/>
                <a:gd name="connsiteY11" fmla="*/ 688207 h 1496729"/>
                <a:gd name="connsiteX12" fmla="*/ 2757638 w 2839452"/>
                <a:gd name="connsiteY12" fmla="*/ 784459 h 1496729"/>
                <a:gd name="connsiteX13" fmla="*/ 2839452 w 2839452"/>
                <a:gd name="connsiteY13" fmla="*/ 409074 h 1496729"/>
                <a:gd name="connsiteX14" fmla="*/ 2786513 w 2839452"/>
                <a:gd name="connsiteY14" fmla="*/ 312821 h 1496729"/>
                <a:gd name="connsiteX15" fmla="*/ 2550695 w 2839452"/>
                <a:gd name="connsiteY15" fmla="*/ 250257 h 1496729"/>
                <a:gd name="connsiteX16" fmla="*/ 2584383 w 2839452"/>
                <a:gd name="connsiteY16" fmla="*/ 43314 h 1496729"/>
                <a:gd name="connsiteX17" fmla="*/ 1987617 w 2839452"/>
                <a:gd name="connsiteY17" fmla="*/ 4813 h 1496729"/>
                <a:gd name="connsiteX18" fmla="*/ 1982804 w 2839452"/>
                <a:gd name="connsiteY18" fmla="*/ 616017 h 1496729"/>
                <a:gd name="connsiteX19" fmla="*/ 1487103 w 2839452"/>
                <a:gd name="connsiteY19" fmla="*/ 952901 h 1496729"/>
                <a:gd name="connsiteX20" fmla="*/ 774833 w 2839452"/>
                <a:gd name="connsiteY20" fmla="*/ 630455 h 1496729"/>
                <a:gd name="connsiteX21" fmla="*/ 659330 w 2839452"/>
                <a:gd name="connsiteY21" fmla="*/ 72190 h 1496729"/>
                <a:gd name="connsiteX22" fmla="*/ 259882 w 2839452"/>
                <a:gd name="connsiteY22" fmla="*/ 0 h 14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39452" h="1496729">
                  <a:moveTo>
                    <a:pt x="259882" y="0"/>
                  </a:moveTo>
                  <a:lnTo>
                    <a:pt x="259882" y="139567"/>
                  </a:lnTo>
                  <a:lnTo>
                    <a:pt x="259882" y="250257"/>
                  </a:lnTo>
                  <a:lnTo>
                    <a:pt x="14438" y="235819"/>
                  </a:lnTo>
                  <a:lnTo>
                    <a:pt x="0" y="452388"/>
                  </a:lnTo>
                  <a:lnTo>
                    <a:pt x="216568" y="808523"/>
                  </a:lnTo>
                  <a:lnTo>
                    <a:pt x="871086" y="1496729"/>
                  </a:lnTo>
                  <a:lnTo>
                    <a:pt x="1535229" y="1487104"/>
                  </a:lnTo>
                  <a:lnTo>
                    <a:pt x="1881739" y="1405289"/>
                  </a:lnTo>
                  <a:lnTo>
                    <a:pt x="1977991" y="731520"/>
                  </a:lnTo>
                  <a:lnTo>
                    <a:pt x="2228248" y="457200"/>
                  </a:lnTo>
                  <a:lnTo>
                    <a:pt x="2406316" y="688207"/>
                  </a:lnTo>
                  <a:lnTo>
                    <a:pt x="2757638" y="784459"/>
                  </a:lnTo>
                  <a:lnTo>
                    <a:pt x="2839452" y="409074"/>
                  </a:lnTo>
                  <a:lnTo>
                    <a:pt x="2786513" y="312821"/>
                  </a:lnTo>
                  <a:lnTo>
                    <a:pt x="2550695" y="250257"/>
                  </a:lnTo>
                  <a:lnTo>
                    <a:pt x="2584383" y="43314"/>
                  </a:lnTo>
                  <a:lnTo>
                    <a:pt x="1987617" y="4813"/>
                  </a:lnTo>
                  <a:cubicBezTo>
                    <a:pt x="1986013" y="208548"/>
                    <a:pt x="1984408" y="412282"/>
                    <a:pt x="1982804" y="616017"/>
                  </a:cubicBezTo>
                  <a:lnTo>
                    <a:pt x="1487103" y="952901"/>
                  </a:lnTo>
                  <a:lnTo>
                    <a:pt x="774833" y="630455"/>
                  </a:lnTo>
                  <a:lnTo>
                    <a:pt x="659330" y="72190"/>
                  </a:lnTo>
                  <a:lnTo>
                    <a:pt x="259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AA4D5B-D3B0-437C-9F00-DEA28B40041C}"/>
                </a:ext>
              </a:extLst>
            </p:cNvPr>
            <p:cNvSpPr/>
            <p:nvPr/>
          </p:nvSpPr>
          <p:spPr>
            <a:xfrm>
              <a:off x="6208643" y="2731499"/>
              <a:ext cx="231234" cy="256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5E10B-2018-4377-9EDB-2C9810A8A9DB}"/>
                </a:ext>
              </a:extLst>
            </p:cNvPr>
            <p:cNvSpPr/>
            <p:nvPr/>
          </p:nvSpPr>
          <p:spPr>
            <a:xfrm>
              <a:off x="7190823" y="1759702"/>
              <a:ext cx="357008" cy="373130"/>
            </a:xfrm>
            <a:custGeom>
              <a:avLst/>
              <a:gdLst>
                <a:gd name="connsiteX0" fmla="*/ 347795 w 357008"/>
                <a:gd name="connsiteY0" fmla="*/ 48369 h 373130"/>
                <a:gd name="connsiteX1" fmla="*/ 357008 w 357008"/>
                <a:gd name="connsiteY1" fmla="*/ 154319 h 373130"/>
                <a:gd name="connsiteX2" fmla="*/ 357008 w 357008"/>
                <a:gd name="connsiteY2" fmla="*/ 223417 h 373130"/>
                <a:gd name="connsiteX3" fmla="*/ 350098 w 357008"/>
                <a:gd name="connsiteY3" fmla="*/ 292516 h 373130"/>
                <a:gd name="connsiteX4" fmla="*/ 338582 w 357008"/>
                <a:gd name="connsiteY4" fmla="*/ 359311 h 373130"/>
                <a:gd name="connsiteX5" fmla="*/ 64492 w 357008"/>
                <a:gd name="connsiteY5" fmla="*/ 373130 h 373130"/>
                <a:gd name="connsiteX6" fmla="*/ 0 w 357008"/>
                <a:gd name="connsiteY6" fmla="*/ 0 h 373130"/>
                <a:gd name="connsiteX7" fmla="*/ 347795 w 357008"/>
                <a:gd name="connsiteY7" fmla="*/ 48369 h 37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8" h="373130">
                  <a:moveTo>
                    <a:pt x="347795" y="48369"/>
                  </a:moveTo>
                  <a:lnTo>
                    <a:pt x="357008" y="154319"/>
                  </a:lnTo>
                  <a:lnTo>
                    <a:pt x="357008" y="223417"/>
                  </a:lnTo>
                  <a:lnTo>
                    <a:pt x="350098" y="292516"/>
                  </a:lnTo>
                  <a:lnTo>
                    <a:pt x="338582" y="359311"/>
                  </a:lnTo>
                  <a:lnTo>
                    <a:pt x="64492" y="373130"/>
                  </a:lnTo>
                  <a:lnTo>
                    <a:pt x="0" y="0"/>
                  </a:lnTo>
                  <a:lnTo>
                    <a:pt x="347795" y="48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5638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3B36BF-0213-4DF1-97FE-DBD19EFD0F3F}"/>
              </a:ext>
            </a:extLst>
          </p:cNvPr>
          <p:cNvGrpSpPr/>
          <p:nvPr/>
        </p:nvGrpSpPr>
        <p:grpSpPr>
          <a:xfrm>
            <a:off x="3786216" y="674702"/>
            <a:ext cx="4829784" cy="3856200"/>
            <a:chOff x="3786216" y="674702"/>
            <a:chExt cx="4829784" cy="3856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56F31-2A19-42DD-B5FF-4EDFA4320369}"/>
                </a:ext>
              </a:extLst>
            </p:cNvPr>
            <p:cNvSpPr/>
            <p:nvPr/>
          </p:nvSpPr>
          <p:spPr>
            <a:xfrm>
              <a:off x="6096000" y="20109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353E86-4891-4F08-8E0D-661AB72F170B}"/>
                </a:ext>
              </a:extLst>
            </p:cNvPr>
            <p:cNvSpPr/>
            <p:nvPr/>
          </p:nvSpPr>
          <p:spPr>
            <a:xfrm>
              <a:off x="3786216" y="20109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561F8A-226A-49DD-AE54-4F0BE309C590}"/>
                </a:ext>
              </a:extLst>
            </p:cNvPr>
            <p:cNvSpPr/>
            <p:nvPr/>
          </p:nvSpPr>
          <p:spPr>
            <a:xfrm>
              <a:off x="5122416" y="674702"/>
              <a:ext cx="2520000" cy="2520000"/>
            </a:xfrm>
            <a:prstGeom prst="ellipse">
              <a:avLst/>
            </a:prstGeom>
            <a:noFill/>
            <a:ln w="190500" cmpd="thickThin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099CB8-89C7-4C4B-A6CC-9DB6380E6D54}"/>
                </a:ext>
              </a:extLst>
            </p:cNvPr>
            <p:cNvSpPr txBox="1"/>
            <p:nvPr/>
          </p:nvSpPr>
          <p:spPr>
            <a:xfrm>
              <a:off x="5177761" y="977547"/>
              <a:ext cx="2743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H</a:t>
              </a:r>
              <a:r>
                <a:rPr lang="en-US" sz="5400" baseline="-25000" dirty="0">
                  <a:solidFill>
                    <a:schemeClr val="bg1"/>
                  </a:solidFill>
                </a:rPr>
                <a:t>2</a:t>
              </a:r>
              <a:r>
                <a:rPr lang="en-US" sz="5400" dirty="0">
                  <a:solidFill>
                    <a:schemeClr val="bg1"/>
                  </a:solidFill>
                </a:rPr>
                <a:t>O</a:t>
              </a:r>
            </a:p>
          </p:txBody>
        </p:sp>
        <p:pic>
          <p:nvPicPr>
            <p:cNvPr id="13" name="Picture 13" descr="A picture containing ax, drawing&#10;&#10;Description automatically generated">
              <a:extLst>
                <a:ext uri="{FF2B5EF4-FFF2-40B4-BE49-F238E27FC236}">
                  <a16:creationId xmlns:a16="http://schemas.microsoft.com/office/drawing/2014/main" id="{CD7D7063-046E-4A08-A27D-C314536837B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970" y="2419526"/>
              <a:ext cx="1289519" cy="1599949"/>
            </a:xfrm>
            <a:prstGeom prst="rect">
              <a:avLst/>
            </a:prstGeom>
          </p:spPr>
        </p:pic>
        <p:pic>
          <p:nvPicPr>
            <p:cNvPr id="15" name="Picture 15" descr="A picture containing bottle, drawing&#10;&#10;Description automatically generated">
              <a:extLst>
                <a:ext uri="{FF2B5EF4-FFF2-40B4-BE49-F238E27FC236}">
                  <a16:creationId xmlns:a16="http://schemas.microsoft.com/office/drawing/2014/main" id="{4C8FACAA-F114-41C3-B18C-E6D66AB7A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7235" y="1107583"/>
              <a:ext cx="1632190" cy="1632190"/>
            </a:xfrm>
            <a:prstGeom prst="rect">
              <a:avLst/>
            </a:prstGeom>
          </p:spPr>
        </p:pic>
        <p:pic>
          <p:nvPicPr>
            <p:cNvPr id="16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A58725C-8007-4C74-9527-46629CE54B9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727" y="2502568"/>
              <a:ext cx="1249509" cy="1521949"/>
            </a:xfrm>
            <a:prstGeom prst="rect">
              <a:avLst/>
            </a:prstGeom>
            <a:solidFill>
              <a:srgbClr val="D96A47"/>
            </a:solidFill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4469A4-44C7-4F76-B3A3-78CEC629375C}"/>
                </a:ext>
              </a:extLst>
            </p:cNvPr>
            <p:cNvSpPr/>
            <p:nvPr/>
          </p:nvSpPr>
          <p:spPr>
            <a:xfrm>
              <a:off x="5852855" y="3282122"/>
              <a:ext cx="355788" cy="494748"/>
            </a:xfrm>
            <a:custGeom>
              <a:avLst/>
              <a:gdLst>
                <a:gd name="connsiteX0" fmla="*/ 15649 w 355788"/>
                <a:gd name="connsiteY0" fmla="*/ 15461 h 494748"/>
                <a:gd name="connsiteX1" fmla="*/ 15649 w 355788"/>
                <a:gd name="connsiteY1" fmla="*/ 15461 h 494748"/>
                <a:gd name="connsiteX2" fmla="*/ 68658 w 355788"/>
                <a:gd name="connsiteY2" fmla="*/ 388730 h 494748"/>
                <a:gd name="connsiteX3" fmla="*/ 210015 w 355788"/>
                <a:gd name="connsiteY3" fmla="*/ 494748 h 494748"/>
                <a:gd name="connsiteX4" fmla="*/ 243145 w 355788"/>
                <a:gd name="connsiteY4" fmla="*/ 483704 h 494748"/>
                <a:gd name="connsiteX5" fmla="*/ 324867 w 355788"/>
                <a:gd name="connsiteY5" fmla="*/ 276087 h 494748"/>
                <a:gd name="connsiteX6" fmla="*/ 355788 w 355788"/>
                <a:gd name="connsiteY6" fmla="*/ 101600 h 494748"/>
                <a:gd name="connsiteX7" fmla="*/ 351371 w 355788"/>
                <a:gd name="connsiteY7" fmla="*/ 0 h 494748"/>
                <a:gd name="connsiteX8" fmla="*/ 15649 w 355788"/>
                <a:gd name="connsiteY8" fmla="*/ 15461 h 49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788" h="494748">
                  <a:moveTo>
                    <a:pt x="15649" y="15461"/>
                  </a:moveTo>
                  <a:lnTo>
                    <a:pt x="15649" y="15461"/>
                  </a:lnTo>
                  <a:cubicBezTo>
                    <a:pt x="18499" y="40357"/>
                    <a:pt x="-46304" y="331236"/>
                    <a:pt x="68658" y="388730"/>
                  </a:cubicBezTo>
                  <a:lnTo>
                    <a:pt x="210015" y="494748"/>
                  </a:lnTo>
                  <a:lnTo>
                    <a:pt x="243145" y="483704"/>
                  </a:lnTo>
                  <a:lnTo>
                    <a:pt x="324867" y="276087"/>
                  </a:lnTo>
                  <a:lnTo>
                    <a:pt x="355788" y="101600"/>
                  </a:lnTo>
                  <a:lnTo>
                    <a:pt x="351371" y="0"/>
                  </a:lnTo>
                  <a:lnTo>
                    <a:pt x="15649" y="154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88D0B2-F31D-4130-9218-99B44F168646}"/>
                </a:ext>
              </a:extLst>
            </p:cNvPr>
            <p:cNvSpPr/>
            <p:nvPr/>
          </p:nvSpPr>
          <p:spPr>
            <a:xfrm>
              <a:off x="6182139" y="3251200"/>
              <a:ext cx="331304" cy="527878"/>
            </a:xfrm>
            <a:custGeom>
              <a:avLst/>
              <a:gdLst>
                <a:gd name="connsiteX0" fmla="*/ 0 w 331304"/>
                <a:gd name="connsiteY0" fmla="*/ 128104 h 527878"/>
                <a:gd name="connsiteX1" fmla="*/ 28713 w 331304"/>
                <a:gd name="connsiteY1" fmla="*/ 198783 h 527878"/>
                <a:gd name="connsiteX2" fmla="*/ 39757 w 331304"/>
                <a:gd name="connsiteY2" fmla="*/ 282713 h 527878"/>
                <a:gd name="connsiteX3" fmla="*/ 64052 w 331304"/>
                <a:gd name="connsiteY3" fmla="*/ 364435 h 527878"/>
                <a:gd name="connsiteX4" fmla="*/ 125896 w 331304"/>
                <a:gd name="connsiteY4" fmla="*/ 527878 h 527878"/>
                <a:gd name="connsiteX5" fmla="*/ 280504 w 331304"/>
                <a:gd name="connsiteY5" fmla="*/ 527878 h 527878"/>
                <a:gd name="connsiteX6" fmla="*/ 331304 w 331304"/>
                <a:gd name="connsiteY6" fmla="*/ 64052 h 527878"/>
                <a:gd name="connsiteX7" fmla="*/ 189948 w 331304"/>
                <a:gd name="connsiteY7" fmla="*/ 0 h 527878"/>
                <a:gd name="connsiteX8" fmla="*/ 8835 w 331304"/>
                <a:gd name="connsiteY8" fmla="*/ 66261 h 527878"/>
                <a:gd name="connsiteX9" fmla="*/ 0 w 331304"/>
                <a:gd name="connsiteY9" fmla="*/ 128104 h 527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304" h="527878">
                  <a:moveTo>
                    <a:pt x="0" y="128104"/>
                  </a:moveTo>
                  <a:lnTo>
                    <a:pt x="28713" y="198783"/>
                  </a:lnTo>
                  <a:lnTo>
                    <a:pt x="39757" y="282713"/>
                  </a:lnTo>
                  <a:lnTo>
                    <a:pt x="64052" y="364435"/>
                  </a:lnTo>
                  <a:lnTo>
                    <a:pt x="125896" y="527878"/>
                  </a:lnTo>
                  <a:lnTo>
                    <a:pt x="280504" y="527878"/>
                  </a:lnTo>
                  <a:lnTo>
                    <a:pt x="331304" y="64052"/>
                  </a:lnTo>
                  <a:lnTo>
                    <a:pt x="189948" y="0"/>
                  </a:lnTo>
                  <a:lnTo>
                    <a:pt x="8835" y="66261"/>
                  </a:lnTo>
                  <a:lnTo>
                    <a:pt x="0" y="128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F05224C-7A47-4660-BD6E-6B8F85BFD988}"/>
                </a:ext>
              </a:extLst>
            </p:cNvPr>
            <p:cNvSpPr/>
            <p:nvPr/>
          </p:nvSpPr>
          <p:spPr>
            <a:xfrm>
              <a:off x="4966636" y="1862488"/>
              <a:ext cx="2839452" cy="1496729"/>
            </a:xfrm>
            <a:custGeom>
              <a:avLst/>
              <a:gdLst>
                <a:gd name="connsiteX0" fmla="*/ 259882 w 2839452"/>
                <a:gd name="connsiteY0" fmla="*/ 0 h 1496729"/>
                <a:gd name="connsiteX1" fmla="*/ 259882 w 2839452"/>
                <a:gd name="connsiteY1" fmla="*/ 139567 h 1496729"/>
                <a:gd name="connsiteX2" fmla="*/ 259882 w 2839452"/>
                <a:gd name="connsiteY2" fmla="*/ 250257 h 1496729"/>
                <a:gd name="connsiteX3" fmla="*/ 14438 w 2839452"/>
                <a:gd name="connsiteY3" fmla="*/ 235819 h 1496729"/>
                <a:gd name="connsiteX4" fmla="*/ 0 w 2839452"/>
                <a:gd name="connsiteY4" fmla="*/ 452388 h 1496729"/>
                <a:gd name="connsiteX5" fmla="*/ 216568 w 2839452"/>
                <a:gd name="connsiteY5" fmla="*/ 808523 h 1496729"/>
                <a:gd name="connsiteX6" fmla="*/ 871086 w 2839452"/>
                <a:gd name="connsiteY6" fmla="*/ 1496729 h 1496729"/>
                <a:gd name="connsiteX7" fmla="*/ 1535229 w 2839452"/>
                <a:gd name="connsiteY7" fmla="*/ 1487104 h 1496729"/>
                <a:gd name="connsiteX8" fmla="*/ 1881739 w 2839452"/>
                <a:gd name="connsiteY8" fmla="*/ 1405289 h 1496729"/>
                <a:gd name="connsiteX9" fmla="*/ 1977991 w 2839452"/>
                <a:gd name="connsiteY9" fmla="*/ 731520 h 1496729"/>
                <a:gd name="connsiteX10" fmla="*/ 2228248 w 2839452"/>
                <a:gd name="connsiteY10" fmla="*/ 457200 h 1496729"/>
                <a:gd name="connsiteX11" fmla="*/ 2406316 w 2839452"/>
                <a:gd name="connsiteY11" fmla="*/ 688207 h 1496729"/>
                <a:gd name="connsiteX12" fmla="*/ 2757638 w 2839452"/>
                <a:gd name="connsiteY12" fmla="*/ 784459 h 1496729"/>
                <a:gd name="connsiteX13" fmla="*/ 2839452 w 2839452"/>
                <a:gd name="connsiteY13" fmla="*/ 409074 h 1496729"/>
                <a:gd name="connsiteX14" fmla="*/ 2786513 w 2839452"/>
                <a:gd name="connsiteY14" fmla="*/ 312821 h 1496729"/>
                <a:gd name="connsiteX15" fmla="*/ 2550695 w 2839452"/>
                <a:gd name="connsiteY15" fmla="*/ 250257 h 1496729"/>
                <a:gd name="connsiteX16" fmla="*/ 2584383 w 2839452"/>
                <a:gd name="connsiteY16" fmla="*/ 43314 h 1496729"/>
                <a:gd name="connsiteX17" fmla="*/ 1987617 w 2839452"/>
                <a:gd name="connsiteY17" fmla="*/ 4813 h 1496729"/>
                <a:gd name="connsiteX18" fmla="*/ 1982804 w 2839452"/>
                <a:gd name="connsiteY18" fmla="*/ 616017 h 1496729"/>
                <a:gd name="connsiteX19" fmla="*/ 1487103 w 2839452"/>
                <a:gd name="connsiteY19" fmla="*/ 952901 h 1496729"/>
                <a:gd name="connsiteX20" fmla="*/ 774833 w 2839452"/>
                <a:gd name="connsiteY20" fmla="*/ 630455 h 1496729"/>
                <a:gd name="connsiteX21" fmla="*/ 659330 w 2839452"/>
                <a:gd name="connsiteY21" fmla="*/ 72190 h 1496729"/>
                <a:gd name="connsiteX22" fmla="*/ 259882 w 2839452"/>
                <a:gd name="connsiteY22" fmla="*/ 0 h 14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39452" h="1496729">
                  <a:moveTo>
                    <a:pt x="259882" y="0"/>
                  </a:moveTo>
                  <a:lnTo>
                    <a:pt x="259882" y="139567"/>
                  </a:lnTo>
                  <a:lnTo>
                    <a:pt x="259882" y="250257"/>
                  </a:lnTo>
                  <a:lnTo>
                    <a:pt x="14438" y="235819"/>
                  </a:lnTo>
                  <a:lnTo>
                    <a:pt x="0" y="452388"/>
                  </a:lnTo>
                  <a:lnTo>
                    <a:pt x="216568" y="808523"/>
                  </a:lnTo>
                  <a:lnTo>
                    <a:pt x="871086" y="1496729"/>
                  </a:lnTo>
                  <a:lnTo>
                    <a:pt x="1535229" y="1487104"/>
                  </a:lnTo>
                  <a:lnTo>
                    <a:pt x="1881739" y="1405289"/>
                  </a:lnTo>
                  <a:lnTo>
                    <a:pt x="1977991" y="731520"/>
                  </a:lnTo>
                  <a:lnTo>
                    <a:pt x="2228248" y="457200"/>
                  </a:lnTo>
                  <a:lnTo>
                    <a:pt x="2406316" y="688207"/>
                  </a:lnTo>
                  <a:lnTo>
                    <a:pt x="2757638" y="784459"/>
                  </a:lnTo>
                  <a:lnTo>
                    <a:pt x="2839452" y="409074"/>
                  </a:lnTo>
                  <a:lnTo>
                    <a:pt x="2786513" y="312821"/>
                  </a:lnTo>
                  <a:lnTo>
                    <a:pt x="2550695" y="250257"/>
                  </a:lnTo>
                  <a:lnTo>
                    <a:pt x="2584383" y="43314"/>
                  </a:lnTo>
                  <a:lnTo>
                    <a:pt x="1987617" y="4813"/>
                  </a:lnTo>
                  <a:cubicBezTo>
                    <a:pt x="1986013" y="208548"/>
                    <a:pt x="1984408" y="412282"/>
                    <a:pt x="1982804" y="616017"/>
                  </a:cubicBezTo>
                  <a:lnTo>
                    <a:pt x="1487103" y="952901"/>
                  </a:lnTo>
                  <a:lnTo>
                    <a:pt x="774833" y="630455"/>
                  </a:lnTo>
                  <a:lnTo>
                    <a:pt x="659330" y="72190"/>
                  </a:lnTo>
                  <a:lnTo>
                    <a:pt x="259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AA4D5B-D3B0-437C-9F00-DEA28B40041C}"/>
                </a:ext>
              </a:extLst>
            </p:cNvPr>
            <p:cNvSpPr/>
            <p:nvPr/>
          </p:nvSpPr>
          <p:spPr>
            <a:xfrm>
              <a:off x="6208643" y="2731499"/>
              <a:ext cx="231234" cy="256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5E10B-2018-4377-9EDB-2C9810A8A9DB}"/>
                </a:ext>
              </a:extLst>
            </p:cNvPr>
            <p:cNvSpPr/>
            <p:nvPr/>
          </p:nvSpPr>
          <p:spPr>
            <a:xfrm>
              <a:off x="7190823" y="1759702"/>
              <a:ext cx="357008" cy="373130"/>
            </a:xfrm>
            <a:custGeom>
              <a:avLst/>
              <a:gdLst>
                <a:gd name="connsiteX0" fmla="*/ 347795 w 357008"/>
                <a:gd name="connsiteY0" fmla="*/ 48369 h 373130"/>
                <a:gd name="connsiteX1" fmla="*/ 357008 w 357008"/>
                <a:gd name="connsiteY1" fmla="*/ 154319 h 373130"/>
                <a:gd name="connsiteX2" fmla="*/ 357008 w 357008"/>
                <a:gd name="connsiteY2" fmla="*/ 223417 h 373130"/>
                <a:gd name="connsiteX3" fmla="*/ 350098 w 357008"/>
                <a:gd name="connsiteY3" fmla="*/ 292516 h 373130"/>
                <a:gd name="connsiteX4" fmla="*/ 338582 w 357008"/>
                <a:gd name="connsiteY4" fmla="*/ 359311 h 373130"/>
                <a:gd name="connsiteX5" fmla="*/ 64492 w 357008"/>
                <a:gd name="connsiteY5" fmla="*/ 373130 h 373130"/>
                <a:gd name="connsiteX6" fmla="*/ 0 w 357008"/>
                <a:gd name="connsiteY6" fmla="*/ 0 h 373130"/>
                <a:gd name="connsiteX7" fmla="*/ 347795 w 357008"/>
                <a:gd name="connsiteY7" fmla="*/ 48369 h 37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8" h="373130">
                  <a:moveTo>
                    <a:pt x="347795" y="48369"/>
                  </a:moveTo>
                  <a:lnTo>
                    <a:pt x="357008" y="154319"/>
                  </a:lnTo>
                  <a:lnTo>
                    <a:pt x="357008" y="223417"/>
                  </a:lnTo>
                  <a:lnTo>
                    <a:pt x="350098" y="292516"/>
                  </a:lnTo>
                  <a:lnTo>
                    <a:pt x="338582" y="359311"/>
                  </a:lnTo>
                  <a:lnTo>
                    <a:pt x="64492" y="373130"/>
                  </a:lnTo>
                  <a:lnTo>
                    <a:pt x="0" y="0"/>
                  </a:lnTo>
                  <a:lnTo>
                    <a:pt x="347795" y="48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9538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4501B73-B0E8-4398-96CA-3CBC16544E8B}"/>
              </a:ext>
            </a:extLst>
          </p:cNvPr>
          <p:cNvSpPr/>
          <p:nvPr/>
        </p:nvSpPr>
        <p:spPr>
          <a:xfrm>
            <a:off x="343760" y="1033896"/>
            <a:ext cx="2520000" cy="2520000"/>
          </a:xfrm>
          <a:prstGeom prst="ellipse">
            <a:avLst/>
          </a:prstGeom>
          <a:solidFill>
            <a:schemeClr val="bg1"/>
          </a:solidFill>
          <a:ln w="1905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84C0B0-37D6-4940-807B-8F339D9689B6}"/>
              </a:ext>
            </a:extLst>
          </p:cNvPr>
          <p:cNvSpPr/>
          <p:nvPr/>
        </p:nvSpPr>
        <p:spPr>
          <a:xfrm>
            <a:off x="3675912" y="1097805"/>
            <a:ext cx="2520000" cy="2520000"/>
          </a:xfrm>
          <a:prstGeom prst="ellipse">
            <a:avLst/>
          </a:prstGeom>
          <a:noFill/>
          <a:ln w="1905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051C2-4971-4B96-B911-F86483581AA4}"/>
              </a:ext>
            </a:extLst>
          </p:cNvPr>
          <p:cNvSpPr txBox="1"/>
          <p:nvPr/>
        </p:nvSpPr>
        <p:spPr>
          <a:xfrm>
            <a:off x="1291959" y="241874"/>
            <a:ext cx="9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3E07D-3B34-4C14-A2D3-BFF154CAE2CB}"/>
              </a:ext>
            </a:extLst>
          </p:cNvPr>
          <p:cNvSpPr txBox="1"/>
          <p:nvPr/>
        </p:nvSpPr>
        <p:spPr>
          <a:xfrm>
            <a:off x="4455114" y="241874"/>
            <a:ext cx="9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 FILL</a:t>
            </a:r>
          </a:p>
        </p:txBody>
      </p:sp>
    </p:spTree>
    <p:extLst>
      <p:ext uri="{BB962C8B-B14F-4D97-AF65-F5344CB8AC3E}">
        <p14:creationId xmlns:p14="http://schemas.microsoft.com/office/powerpoint/2010/main" val="258626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4501B73-B0E8-4398-96CA-3CBC16544E8B}"/>
              </a:ext>
            </a:extLst>
          </p:cNvPr>
          <p:cNvSpPr/>
          <p:nvPr/>
        </p:nvSpPr>
        <p:spPr>
          <a:xfrm>
            <a:off x="343760" y="1033896"/>
            <a:ext cx="2520000" cy="2520000"/>
          </a:xfrm>
          <a:prstGeom prst="ellipse">
            <a:avLst/>
          </a:prstGeom>
          <a:solidFill>
            <a:schemeClr val="bg1"/>
          </a:solidFill>
          <a:ln w="1905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84C0B0-37D6-4940-807B-8F339D9689B6}"/>
              </a:ext>
            </a:extLst>
          </p:cNvPr>
          <p:cNvSpPr/>
          <p:nvPr/>
        </p:nvSpPr>
        <p:spPr>
          <a:xfrm>
            <a:off x="3675912" y="1097805"/>
            <a:ext cx="2520000" cy="2520000"/>
          </a:xfrm>
          <a:prstGeom prst="ellipse">
            <a:avLst/>
          </a:prstGeom>
          <a:noFill/>
          <a:ln w="190500" cmpd="thickThin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051C2-4971-4B96-B911-F86483581AA4}"/>
              </a:ext>
            </a:extLst>
          </p:cNvPr>
          <p:cNvSpPr txBox="1"/>
          <p:nvPr/>
        </p:nvSpPr>
        <p:spPr>
          <a:xfrm>
            <a:off x="1291959" y="241874"/>
            <a:ext cx="9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3E07D-3B34-4C14-A2D3-BFF154CAE2CB}"/>
              </a:ext>
            </a:extLst>
          </p:cNvPr>
          <p:cNvSpPr txBox="1"/>
          <p:nvPr/>
        </p:nvSpPr>
        <p:spPr>
          <a:xfrm>
            <a:off x="4455114" y="241874"/>
            <a:ext cx="9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 FILL</a:t>
            </a:r>
          </a:p>
        </p:txBody>
      </p:sp>
    </p:spTree>
    <p:extLst>
      <p:ext uri="{BB962C8B-B14F-4D97-AF65-F5344CB8AC3E}">
        <p14:creationId xmlns:p14="http://schemas.microsoft.com/office/powerpoint/2010/main" val="244642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4501B73-B0E8-4398-96CA-3CBC16544E8B}"/>
              </a:ext>
            </a:extLst>
          </p:cNvPr>
          <p:cNvSpPr/>
          <p:nvPr/>
        </p:nvSpPr>
        <p:spPr>
          <a:xfrm>
            <a:off x="343760" y="1033896"/>
            <a:ext cx="2520000" cy="2520000"/>
          </a:xfrm>
          <a:prstGeom prst="ellipse">
            <a:avLst/>
          </a:prstGeom>
          <a:solidFill>
            <a:schemeClr val="bg1"/>
          </a:solidFill>
          <a:ln w="190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84C0B0-37D6-4940-807B-8F339D9689B6}"/>
              </a:ext>
            </a:extLst>
          </p:cNvPr>
          <p:cNvSpPr/>
          <p:nvPr/>
        </p:nvSpPr>
        <p:spPr>
          <a:xfrm>
            <a:off x="3675912" y="1097805"/>
            <a:ext cx="2520000" cy="2520000"/>
          </a:xfrm>
          <a:prstGeom prst="ellipse">
            <a:avLst/>
          </a:prstGeom>
          <a:noFill/>
          <a:ln w="190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051C2-4971-4B96-B911-F86483581AA4}"/>
              </a:ext>
            </a:extLst>
          </p:cNvPr>
          <p:cNvSpPr txBox="1"/>
          <p:nvPr/>
        </p:nvSpPr>
        <p:spPr>
          <a:xfrm>
            <a:off x="1291959" y="241874"/>
            <a:ext cx="9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3E07D-3B34-4C14-A2D3-BFF154CAE2CB}"/>
              </a:ext>
            </a:extLst>
          </p:cNvPr>
          <p:cNvSpPr txBox="1"/>
          <p:nvPr/>
        </p:nvSpPr>
        <p:spPr>
          <a:xfrm>
            <a:off x="4455114" y="241874"/>
            <a:ext cx="9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 FILL</a:t>
            </a:r>
          </a:p>
        </p:txBody>
      </p:sp>
    </p:spTree>
    <p:extLst>
      <p:ext uri="{BB962C8B-B14F-4D97-AF65-F5344CB8AC3E}">
        <p14:creationId xmlns:p14="http://schemas.microsoft.com/office/powerpoint/2010/main" val="158710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663B64-CF66-4D0A-A2B0-C5AF0CF39063}"/>
              </a:ext>
            </a:extLst>
          </p:cNvPr>
          <p:cNvSpPr/>
          <p:nvPr/>
        </p:nvSpPr>
        <p:spPr>
          <a:xfrm>
            <a:off x="868803" y="839217"/>
            <a:ext cx="2520000" cy="2520000"/>
          </a:xfrm>
          <a:prstGeom prst="ellipse">
            <a:avLst/>
          </a:prstGeom>
          <a:solidFill>
            <a:schemeClr val="bg1"/>
          </a:solidFill>
          <a:ln w="190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89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80</Words>
  <Application>Microsoft Office PowerPoint</Application>
  <PresentationFormat>Widescreen</PresentationFormat>
  <Paragraphs>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Bodoni MT Black</vt:lpstr>
      <vt:lpstr>Calibri</vt:lpstr>
      <vt:lpstr>Calibri Light</vt:lpstr>
      <vt:lpstr>Permanent Marker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Awesomeness</dc:title>
  <dc:creator>Andrzej Pach</dc:creator>
  <cp:lastModifiedBy>C Nermo</cp:lastModifiedBy>
  <cp:revision>97</cp:revision>
  <dcterms:created xsi:type="dcterms:W3CDTF">2016-01-18T09:44:14Z</dcterms:created>
  <dcterms:modified xsi:type="dcterms:W3CDTF">2020-08-15T17:55:56Z</dcterms:modified>
</cp:coreProperties>
</file>